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92" r:id="rId4"/>
    <p:sldId id="291" r:id="rId5"/>
    <p:sldId id="258" r:id="rId6"/>
    <p:sldId id="290" r:id="rId7"/>
    <p:sldId id="293" r:id="rId8"/>
    <p:sldId id="296" r:id="rId9"/>
    <p:sldId id="294" r:id="rId10"/>
    <p:sldId id="295" r:id="rId11"/>
    <p:sldId id="308" r:id="rId12"/>
    <p:sldId id="307" r:id="rId13"/>
    <p:sldId id="309" r:id="rId14"/>
    <p:sldId id="310" r:id="rId15"/>
    <p:sldId id="312" r:id="rId16"/>
    <p:sldId id="313" r:id="rId17"/>
    <p:sldId id="311" r:id="rId18"/>
    <p:sldId id="314" r:id="rId19"/>
    <p:sldId id="315" r:id="rId20"/>
    <p:sldId id="316" r:id="rId21"/>
    <p:sldId id="318" r:id="rId22"/>
    <p:sldId id="317" r:id="rId23"/>
    <p:sldId id="319" r:id="rId24"/>
    <p:sldId id="321" r:id="rId25"/>
    <p:sldId id="287" r:id="rId26"/>
    <p:sldId id="320" r:id="rId27"/>
    <p:sldId id="298" r:id="rId28"/>
    <p:sldId id="299" r:id="rId29"/>
    <p:sldId id="300" r:id="rId30"/>
    <p:sldId id="301" r:id="rId31"/>
    <p:sldId id="303" r:id="rId32"/>
    <p:sldId id="322" r:id="rId33"/>
    <p:sldId id="323" r:id="rId34"/>
    <p:sldId id="297" r:id="rId35"/>
    <p:sldId id="260" r:id="rId36"/>
    <p:sldId id="302" r:id="rId37"/>
    <p:sldId id="304" r:id="rId38"/>
    <p:sldId id="305" r:id="rId39"/>
    <p:sldId id="306" r:id="rId40"/>
    <p:sldId id="284" r:id="rId41"/>
  </p:sldIdLst>
  <p:sldSz cx="9363075" cy="5257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lvl9pPr>
  </p:defaultTextStyle>
  <p:extLst>
    <p:ext uri="{EFAFB233-063F-42B5-8137-9DF3F51BA10A}">
      <p15:sldGuideLst xmlns:p15="http://schemas.microsoft.com/office/powerpoint/2012/main">
        <p15:guide id="1" orient="horz" pos="1656">
          <p15:clr>
            <a:srgbClr val="A4A3A4"/>
          </p15:clr>
        </p15:guide>
        <p15:guide id="2" pos="29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4A9BC294-FFE2-49D5-8D69-9E1BD2C41BD5}"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58" d="100"/>
          <a:sy n="158" d="100"/>
        </p:scale>
        <p:origin x="760" y="184"/>
      </p:cViewPr>
      <p:guideLst>
        <p:guide orient="horz" pos="1656"/>
        <p:guide pos="294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F093BB-E853-FD42-ADCD-6EDE551D1202}" type="doc">
      <dgm:prSet loTypeId="urn:microsoft.com/office/officeart/2005/8/layout/hierarchy1" loCatId="" qsTypeId="urn:microsoft.com/office/officeart/2005/8/quickstyle/simple4" qsCatId="simple" csTypeId="urn:microsoft.com/office/officeart/2005/8/colors/accent1_2" csCatId="accent1" phldr="1"/>
      <dgm:spPr/>
      <dgm:t>
        <a:bodyPr/>
        <a:lstStyle/>
        <a:p>
          <a:endParaRPr lang="en-US"/>
        </a:p>
      </dgm:t>
    </dgm:pt>
    <dgm:pt modelId="{83A67BAB-78E8-254F-AB4F-2A70513D7E83}">
      <dgm:prSet phldrT="[Text]"/>
      <dgm:spPr/>
      <dgm:t>
        <a:bodyPr/>
        <a:lstStyle/>
        <a:p>
          <a:r>
            <a:rPr lang="en-US" dirty="0">
              <a:solidFill>
                <a:schemeClr val="bg2"/>
              </a:solidFill>
            </a:rPr>
            <a:t>Time Series</a:t>
          </a:r>
        </a:p>
      </dgm:t>
    </dgm:pt>
    <dgm:pt modelId="{5D760DF4-CE66-DC42-BDFF-AC08DC0B361A}" type="parTrans" cxnId="{28E958F0-F356-8F4C-A9FB-D7A60B126792}">
      <dgm:prSet/>
      <dgm:spPr/>
      <dgm:t>
        <a:bodyPr/>
        <a:lstStyle/>
        <a:p>
          <a:endParaRPr lang="en-US"/>
        </a:p>
      </dgm:t>
    </dgm:pt>
    <dgm:pt modelId="{37F9B261-E043-BE41-B096-DE89B67AE970}" type="sibTrans" cxnId="{28E958F0-F356-8F4C-A9FB-D7A60B126792}">
      <dgm:prSet/>
      <dgm:spPr/>
      <dgm:t>
        <a:bodyPr/>
        <a:lstStyle/>
        <a:p>
          <a:endParaRPr lang="en-US"/>
        </a:p>
      </dgm:t>
    </dgm:pt>
    <dgm:pt modelId="{50117DE1-1606-4E4F-B19F-FD1F9977A138}">
      <dgm:prSet phldrT="[Text]"/>
      <dgm:spPr/>
      <dgm:t>
        <a:bodyPr/>
        <a:lstStyle/>
        <a:p>
          <a:r>
            <a:rPr lang="en-US" dirty="0">
              <a:solidFill>
                <a:srgbClr val="DCDEE0"/>
              </a:solidFill>
            </a:rPr>
            <a:t>Trend Component</a:t>
          </a:r>
        </a:p>
      </dgm:t>
    </dgm:pt>
    <dgm:pt modelId="{25BAC515-ED70-6B45-AC36-0C3B771172E1}" type="parTrans" cxnId="{DE5EF881-78C5-D74F-86CF-8EE470CC58BC}">
      <dgm:prSet/>
      <dgm:spPr/>
      <dgm:t>
        <a:bodyPr/>
        <a:lstStyle/>
        <a:p>
          <a:endParaRPr lang="en-US"/>
        </a:p>
      </dgm:t>
    </dgm:pt>
    <dgm:pt modelId="{8DC97258-3FD2-294E-A173-B475CC98E0ED}" type="sibTrans" cxnId="{DE5EF881-78C5-D74F-86CF-8EE470CC58BC}">
      <dgm:prSet/>
      <dgm:spPr/>
      <dgm:t>
        <a:bodyPr/>
        <a:lstStyle/>
        <a:p>
          <a:endParaRPr lang="en-US"/>
        </a:p>
      </dgm:t>
    </dgm:pt>
    <dgm:pt modelId="{4A53795E-BE72-B047-86F2-4B8A5AADE733}">
      <dgm:prSet phldrT="[Text]"/>
      <dgm:spPr/>
      <dgm:t>
        <a:bodyPr/>
        <a:lstStyle/>
        <a:p>
          <a:r>
            <a:rPr lang="en-US" dirty="0">
              <a:solidFill>
                <a:srgbClr val="DCDEE0"/>
              </a:solidFill>
            </a:rPr>
            <a:t>Periodic Components</a:t>
          </a:r>
        </a:p>
      </dgm:t>
    </dgm:pt>
    <dgm:pt modelId="{6D4A5B30-5B74-C74E-B266-1BE599A6F9D8}" type="parTrans" cxnId="{3E6E9828-8ACF-B94A-860D-62CC9A61F5DF}">
      <dgm:prSet/>
      <dgm:spPr/>
      <dgm:t>
        <a:bodyPr/>
        <a:lstStyle/>
        <a:p>
          <a:endParaRPr lang="en-US"/>
        </a:p>
      </dgm:t>
    </dgm:pt>
    <dgm:pt modelId="{BEC1AAA0-2405-2842-8029-BFD67B31B708}" type="sibTrans" cxnId="{3E6E9828-8ACF-B94A-860D-62CC9A61F5DF}">
      <dgm:prSet/>
      <dgm:spPr/>
      <dgm:t>
        <a:bodyPr/>
        <a:lstStyle/>
        <a:p>
          <a:endParaRPr lang="en-US"/>
        </a:p>
      </dgm:t>
    </dgm:pt>
    <dgm:pt modelId="{4E305D01-7FA5-954C-9775-A8577642CCA9}">
      <dgm:prSet phldrT="[Text]"/>
      <dgm:spPr/>
      <dgm:t>
        <a:bodyPr/>
        <a:lstStyle/>
        <a:p>
          <a:r>
            <a:rPr lang="en-US" dirty="0">
              <a:solidFill>
                <a:srgbClr val="DCDEE0"/>
              </a:solidFill>
            </a:rPr>
            <a:t>Other Time-related source</a:t>
          </a:r>
        </a:p>
      </dgm:t>
    </dgm:pt>
    <dgm:pt modelId="{3044194C-FDA5-3A4B-91AC-75783BCDA983}" type="parTrans" cxnId="{7413D3E9-AB16-A747-9C19-803BC7CB12AB}">
      <dgm:prSet/>
      <dgm:spPr/>
      <dgm:t>
        <a:bodyPr/>
        <a:lstStyle/>
        <a:p>
          <a:endParaRPr lang="en-US"/>
        </a:p>
      </dgm:t>
    </dgm:pt>
    <dgm:pt modelId="{723489DF-A606-4640-A874-586A561BC562}" type="sibTrans" cxnId="{7413D3E9-AB16-A747-9C19-803BC7CB12AB}">
      <dgm:prSet/>
      <dgm:spPr/>
      <dgm:t>
        <a:bodyPr/>
        <a:lstStyle/>
        <a:p>
          <a:endParaRPr lang="en-US"/>
        </a:p>
      </dgm:t>
    </dgm:pt>
    <dgm:pt modelId="{90570F8B-9DEC-DC43-80EC-31618C29E361}">
      <dgm:prSet phldrT="[Text]"/>
      <dgm:spPr/>
      <dgm:t>
        <a:bodyPr/>
        <a:lstStyle/>
        <a:p>
          <a:r>
            <a:rPr lang="en-US" dirty="0">
              <a:solidFill>
                <a:srgbClr val="DCDEE0"/>
              </a:solidFill>
            </a:rPr>
            <a:t>Quarterly</a:t>
          </a:r>
          <a:endParaRPr lang="en-US" dirty="0"/>
        </a:p>
      </dgm:t>
    </dgm:pt>
    <dgm:pt modelId="{838809BC-07BE-124C-9F5C-1E168003249E}" type="parTrans" cxnId="{76CADCDD-CEB5-814C-BBCF-FFD84F75D3CD}">
      <dgm:prSet/>
      <dgm:spPr/>
      <dgm:t>
        <a:bodyPr/>
        <a:lstStyle/>
        <a:p>
          <a:endParaRPr lang="en-US"/>
        </a:p>
      </dgm:t>
    </dgm:pt>
    <dgm:pt modelId="{652F4B37-FFE3-8341-B11C-F62FB712D437}" type="sibTrans" cxnId="{76CADCDD-CEB5-814C-BBCF-FFD84F75D3CD}">
      <dgm:prSet/>
      <dgm:spPr/>
      <dgm:t>
        <a:bodyPr/>
        <a:lstStyle/>
        <a:p>
          <a:endParaRPr lang="en-US"/>
        </a:p>
      </dgm:t>
    </dgm:pt>
    <dgm:pt modelId="{48A351F8-692E-A843-BD27-B85172D92A60}">
      <dgm:prSet phldrT="[Text]"/>
      <dgm:spPr/>
      <dgm:t>
        <a:bodyPr/>
        <a:lstStyle/>
        <a:p>
          <a:r>
            <a:rPr lang="en-US" dirty="0">
              <a:solidFill>
                <a:srgbClr val="DCDEE0"/>
              </a:solidFill>
            </a:rPr>
            <a:t>Monthly</a:t>
          </a:r>
        </a:p>
      </dgm:t>
    </dgm:pt>
    <dgm:pt modelId="{544A6038-8BAC-0E4D-820D-0E8D379516C4}" type="parTrans" cxnId="{C4928F2C-48CC-C747-9630-D69463DF97B1}">
      <dgm:prSet/>
      <dgm:spPr/>
      <dgm:t>
        <a:bodyPr/>
        <a:lstStyle/>
        <a:p>
          <a:endParaRPr lang="en-US"/>
        </a:p>
      </dgm:t>
    </dgm:pt>
    <dgm:pt modelId="{FB750F8D-6F32-454D-B9D3-897203A4EB69}" type="sibTrans" cxnId="{C4928F2C-48CC-C747-9630-D69463DF97B1}">
      <dgm:prSet/>
      <dgm:spPr/>
      <dgm:t>
        <a:bodyPr/>
        <a:lstStyle/>
        <a:p>
          <a:endParaRPr lang="en-US"/>
        </a:p>
      </dgm:t>
    </dgm:pt>
    <dgm:pt modelId="{95779CF6-2968-7B4C-A362-685F45A4D664}">
      <dgm:prSet phldrT="[Text]"/>
      <dgm:spPr/>
      <dgm:t>
        <a:bodyPr/>
        <a:lstStyle/>
        <a:p>
          <a:r>
            <a:rPr lang="en-US" dirty="0">
              <a:solidFill>
                <a:srgbClr val="DCDEE0"/>
              </a:solidFill>
            </a:rPr>
            <a:t>Annual</a:t>
          </a:r>
        </a:p>
      </dgm:t>
    </dgm:pt>
    <dgm:pt modelId="{A56388B6-3495-E442-8C98-6773F138B71E}" type="parTrans" cxnId="{426276CF-693A-B944-8AD9-3364B4BD0A08}">
      <dgm:prSet/>
      <dgm:spPr/>
      <dgm:t>
        <a:bodyPr/>
        <a:lstStyle/>
        <a:p>
          <a:endParaRPr lang="en-US"/>
        </a:p>
      </dgm:t>
    </dgm:pt>
    <dgm:pt modelId="{9F4CF8F9-120E-734A-9FBF-6EB2FAE51768}" type="sibTrans" cxnId="{426276CF-693A-B944-8AD9-3364B4BD0A08}">
      <dgm:prSet/>
      <dgm:spPr/>
      <dgm:t>
        <a:bodyPr/>
        <a:lstStyle/>
        <a:p>
          <a:endParaRPr lang="en-US"/>
        </a:p>
      </dgm:t>
    </dgm:pt>
    <dgm:pt modelId="{23E7CF06-4A2B-9E4E-BE19-87B3235A7242}">
      <dgm:prSet phldrT="[Text]"/>
      <dgm:spPr/>
      <dgm:t>
        <a:bodyPr/>
        <a:lstStyle/>
        <a:p>
          <a:r>
            <a:rPr lang="en-US" dirty="0">
              <a:solidFill>
                <a:srgbClr val="DCDEE0"/>
              </a:solidFill>
            </a:rPr>
            <a:t>Daily</a:t>
          </a:r>
        </a:p>
      </dgm:t>
    </dgm:pt>
    <dgm:pt modelId="{868D50F3-9D11-354D-9286-99C6A6E607D4}" type="parTrans" cxnId="{6A2BED4C-D696-5E41-B61B-282C28C36402}">
      <dgm:prSet/>
      <dgm:spPr/>
      <dgm:t>
        <a:bodyPr/>
        <a:lstStyle/>
        <a:p>
          <a:endParaRPr lang="en-US"/>
        </a:p>
      </dgm:t>
    </dgm:pt>
    <dgm:pt modelId="{29A036B7-8ED7-C541-B9BE-028C735047DA}" type="sibTrans" cxnId="{6A2BED4C-D696-5E41-B61B-282C28C36402}">
      <dgm:prSet/>
      <dgm:spPr/>
      <dgm:t>
        <a:bodyPr/>
        <a:lstStyle/>
        <a:p>
          <a:endParaRPr lang="en-US"/>
        </a:p>
      </dgm:t>
    </dgm:pt>
    <dgm:pt modelId="{393F9788-E272-5941-B159-6EFF746912A5}">
      <dgm:prSet phldrT="[Text]"/>
      <dgm:spPr/>
      <dgm:t>
        <a:bodyPr/>
        <a:lstStyle/>
        <a:p>
          <a:r>
            <a:rPr lang="en-US" dirty="0">
              <a:solidFill>
                <a:srgbClr val="DCDEE0"/>
              </a:solidFill>
            </a:rPr>
            <a:t>Noise</a:t>
          </a:r>
        </a:p>
      </dgm:t>
    </dgm:pt>
    <dgm:pt modelId="{AD25B87C-CBFB-FF4D-8724-BFBCA67BABC8}" type="parTrans" cxnId="{0409B47D-735E-F648-9594-33A90FAEB638}">
      <dgm:prSet/>
      <dgm:spPr/>
      <dgm:t>
        <a:bodyPr/>
        <a:lstStyle/>
        <a:p>
          <a:endParaRPr lang="en-US"/>
        </a:p>
      </dgm:t>
    </dgm:pt>
    <dgm:pt modelId="{E2894407-BE69-5F45-A6F9-8F88766C833F}" type="sibTrans" cxnId="{0409B47D-735E-F648-9594-33A90FAEB638}">
      <dgm:prSet/>
      <dgm:spPr/>
      <dgm:t>
        <a:bodyPr/>
        <a:lstStyle/>
        <a:p>
          <a:endParaRPr lang="en-US"/>
        </a:p>
      </dgm:t>
    </dgm:pt>
    <dgm:pt modelId="{8BAB4B5D-4AF7-FE4B-B282-3BD84D1ABBFC}">
      <dgm:prSet phldrT="[Text]"/>
      <dgm:spPr/>
      <dgm:t>
        <a:bodyPr/>
        <a:lstStyle/>
        <a:p>
          <a:r>
            <a:rPr lang="en-US" dirty="0">
              <a:solidFill>
                <a:srgbClr val="DCDEE0"/>
              </a:solidFill>
            </a:rPr>
            <a:t>Weather</a:t>
          </a:r>
        </a:p>
      </dgm:t>
    </dgm:pt>
    <dgm:pt modelId="{9F514B90-4B93-4D49-AF05-8D611DD59C81}" type="parTrans" cxnId="{AF8B84CD-3C6E-2C40-AE94-30F7F910123E}">
      <dgm:prSet/>
      <dgm:spPr/>
      <dgm:t>
        <a:bodyPr/>
        <a:lstStyle/>
        <a:p>
          <a:endParaRPr lang="en-US"/>
        </a:p>
      </dgm:t>
    </dgm:pt>
    <dgm:pt modelId="{29F69DB8-6D3E-7947-8CA2-C6409A4B7CDA}" type="sibTrans" cxnId="{AF8B84CD-3C6E-2C40-AE94-30F7F910123E}">
      <dgm:prSet/>
      <dgm:spPr/>
      <dgm:t>
        <a:bodyPr/>
        <a:lstStyle/>
        <a:p>
          <a:endParaRPr lang="en-US"/>
        </a:p>
      </dgm:t>
    </dgm:pt>
    <dgm:pt modelId="{05620984-C7ED-4840-9538-39A7FE4103B3}">
      <dgm:prSet phldrT="[Text]"/>
      <dgm:spPr/>
      <dgm:t>
        <a:bodyPr/>
        <a:lstStyle/>
        <a:p>
          <a:r>
            <a:rPr lang="en-US" dirty="0">
              <a:solidFill>
                <a:srgbClr val="DCDEE0"/>
              </a:solidFill>
            </a:rPr>
            <a:t>Economic</a:t>
          </a:r>
        </a:p>
      </dgm:t>
    </dgm:pt>
    <dgm:pt modelId="{2A119040-67BA-8048-A7B0-68317C393567}" type="parTrans" cxnId="{88027356-CCCC-C648-94C9-37D3A1F13872}">
      <dgm:prSet/>
      <dgm:spPr/>
      <dgm:t>
        <a:bodyPr/>
        <a:lstStyle/>
        <a:p>
          <a:endParaRPr lang="en-US"/>
        </a:p>
      </dgm:t>
    </dgm:pt>
    <dgm:pt modelId="{E0DF15BF-3D4C-7149-A29E-DF1538EDA8C1}" type="sibTrans" cxnId="{88027356-CCCC-C648-94C9-37D3A1F13872}">
      <dgm:prSet/>
      <dgm:spPr/>
      <dgm:t>
        <a:bodyPr/>
        <a:lstStyle/>
        <a:p>
          <a:endParaRPr lang="en-US"/>
        </a:p>
      </dgm:t>
    </dgm:pt>
    <dgm:pt modelId="{1DB8F914-1B8E-BD4F-A99E-91F2E03B56E1}">
      <dgm:prSet phldrT="[Text]"/>
      <dgm:spPr/>
      <dgm:t>
        <a:bodyPr/>
        <a:lstStyle/>
        <a:p>
          <a:r>
            <a:rPr lang="en-US" dirty="0">
              <a:solidFill>
                <a:srgbClr val="DCDEE0"/>
              </a:solidFill>
            </a:rPr>
            <a:t>Demographic</a:t>
          </a:r>
        </a:p>
      </dgm:t>
    </dgm:pt>
    <dgm:pt modelId="{4CB3879C-1CFF-CF43-806F-85E325B79757}" type="parTrans" cxnId="{B007E4E1-9B45-6045-8063-200CBA67F0F0}">
      <dgm:prSet/>
      <dgm:spPr/>
      <dgm:t>
        <a:bodyPr/>
        <a:lstStyle/>
        <a:p>
          <a:endParaRPr lang="en-US"/>
        </a:p>
      </dgm:t>
    </dgm:pt>
    <dgm:pt modelId="{44455B21-B6E9-794A-A105-D2E199E0DDD2}" type="sibTrans" cxnId="{B007E4E1-9B45-6045-8063-200CBA67F0F0}">
      <dgm:prSet/>
      <dgm:spPr/>
      <dgm:t>
        <a:bodyPr/>
        <a:lstStyle/>
        <a:p>
          <a:endParaRPr lang="en-US"/>
        </a:p>
      </dgm:t>
    </dgm:pt>
    <dgm:pt modelId="{268299D0-A031-5B4F-B445-AA8356CB944A}" type="pres">
      <dgm:prSet presAssocID="{43F093BB-E853-FD42-ADCD-6EDE551D1202}" presName="hierChild1" presStyleCnt="0">
        <dgm:presLayoutVars>
          <dgm:chPref val="1"/>
          <dgm:dir/>
          <dgm:animOne val="branch"/>
          <dgm:animLvl val="lvl"/>
          <dgm:resizeHandles/>
        </dgm:presLayoutVars>
      </dgm:prSet>
      <dgm:spPr/>
    </dgm:pt>
    <dgm:pt modelId="{A9A7B2B5-2D08-8A46-A940-8BCD05A83993}" type="pres">
      <dgm:prSet presAssocID="{83A67BAB-78E8-254F-AB4F-2A70513D7E83}" presName="hierRoot1" presStyleCnt="0"/>
      <dgm:spPr/>
    </dgm:pt>
    <dgm:pt modelId="{A390C853-9347-564A-8093-D34D5FBD51F0}" type="pres">
      <dgm:prSet presAssocID="{83A67BAB-78E8-254F-AB4F-2A70513D7E83}" presName="composite" presStyleCnt="0"/>
      <dgm:spPr/>
    </dgm:pt>
    <dgm:pt modelId="{2E0E4007-7F56-C846-8DE4-2A15F0979894}" type="pres">
      <dgm:prSet presAssocID="{83A67BAB-78E8-254F-AB4F-2A70513D7E83}" presName="background" presStyleLbl="node0" presStyleIdx="0" presStyleCnt="1"/>
      <dgm:spPr/>
    </dgm:pt>
    <dgm:pt modelId="{0E83897A-B959-A34A-B439-4BA840E36ACE}" type="pres">
      <dgm:prSet presAssocID="{83A67BAB-78E8-254F-AB4F-2A70513D7E83}" presName="text" presStyleLbl="fgAcc0" presStyleIdx="0" presStyleCnt="1">
        <dgm:presLayoutVars>
          <dgm:chPref val="3"/>
        </dgm:presLayoutVars>
      </dgm:prSet>
      <dgm:spPr/>
    </dgm:pt>
    <dgm:pt modelId="{0AA64046-6D71-9949-90C4-D61F3920356E}" type="pres">
      <dgm:prSet presAssocID="{83A67BAB-78E8-254F-AB4F-2A70513D7E83}" presName="hierChild2" presStyleCnt="0"/>
      <dgm:spPr/>
    </dgm:pt>
    <dgm:pt modelId="{5AA07002-4ACE-C44E-8333-6FAFF93BE54B}" type="pres">
      <dgm:prSet presAssocID="{25BAC515-ED70-6B45-AC36-0C3B771172E1}" presName="Name10" presStyleLbl="parChTrans1D2" presStyleIdx="0" presStyleCnt="4"/>
      <dgm:spPr/>
    </dgm:pt>
    <dgm:pt modelId="{EEECC454-893D-0C40-9DF3-059CD51EBAC7}" type="pres">
      <dgm:prSet presAssocID="{50117DE1-1606-4E4F-B19F-FD1F9977A138}" presName="hierRoot2" presStyleCnt="0"/>
      <dgm:spPr/>
    </dgm:pt>
    <dgm:pt modelId="{1594C8EA-6391-A64C-B41D-18F093467ECF}" type="pres">
      <dgm:prSet presAssocID="{50117DE1-1606-4E4F-B19F-FD1F9977A138}" presName="composite2" presStyleCnt="0"/>
      <dgm:spPr/>
    </dgm:pt>
    <dgm:pt modelId="{A34E1A13-ACB8-4948-BC24-CCDD74275250}" type="pres">
      <dgm:prSet presAssocID="{50117DE1-1606-4E4F-B19F-FD1F9977A138}" presName="background2" presStyleLbl="node2" presStyleIdx="0" presStyleCnt="4"/>
      <dgm:spPr/>
    </dgm:pt>
    <dgm:pt modelId="{FD581DCB-1AFA-2640-8112-732E6FE8223D}" type="pres">
      <dgm:prSet presAssocID="{50117DE1-1606-4E4F-B19F-FD1F9977A138}" presName="text2" presStyleLbl="fgAcc2" presStyleIdx="0" presStyleCnt="4">
        <dgm:presLayoutVars>
          <dgm:chPref val="3"/>
        </dgm:presLayoutVars>
      </dgm:prSet>
      <dgm:spPr/>
    </dgm:pt>
    <dgm:pt modelId="{505B389B-56B0-D247-9283-DBC2E0B844E3}" type="pres">
      <dgm:prSet presAssocID="{50117DE1-1606-4E4F-B19F-FD1F9977A138}" presName="hierChild3" presStyleCnt="0"/>
      <dgm:spPr/>
    </dgm:pt>
    <dgm:pt modelId="{8E92962F-2AD2-994A-9B9E-B84A88FE3341}" type="pres">
      <dgm:prSet presAssocID="{6D4A5B30-5B74-C74E-B266-1BE599A6F9D8}" presName="Name10" presStyleLbl="parChTrans1D2" presStyleIdx="1" presStyleCnt="4"/>
      <dgm:spPr/>
    </dgm:pt>
    <dgm:pt modelId="{2438B2ED-9EDE-1249-B891-7353C6843635}" type="pres">
      <dgm:prSet presAssocID="{4A53795E-BE72-B047-86F2-4B8A5AADE733}" presName="hierRoot2" presStyleCnt="0"/>
      <dgm:spPr/>
    </dgm:pt>
    <dgm:pt modelId="{D0684A57-4744-F04A-B524-92C0E85FB9DF}" type="pres">
      <dgm:prSet presAssocID="{4A53795E-BE72-B047-86F2-4B8A5AADE733}" presName="composite2" presStyleCnt="0"/>
      <dgm:spPr/>
    </dgm:pt>
    <dgm:pt modelId="{E697447D-9270-034E-8985-4625599857F8}" type="pres">
      <dgm:prSet presAssocID="{4A53795E-BE72-B047-86F2-4B8A5AADE733}" presName="background2" presStyleLbl="node2" presStyleIdx="1" presStyleCnt="4"/>
      <dgm:spPr/>
    </dgm:pt>
    <dgm:pt modelId="{771D9890-6C4A-9F45-8656-C0A2A8536282}" type="pres">
      <dgm:prSet presAssocID="{4A53795E-BE72-B047-86F2-4B8A5AADE733}" presName="text2" presStyleLbl="fgAcc2" presStyleIdx="1" presStyleCnt="4">
        <dgm:presLayoutVars>
          <dgm:chPref val="3"/>
        </dgm:presLayoutVars>
      </dgm:prSet>
      <dgm:spPr/>
    </dgm:pt>
    <dgm:pt modelId="{8914AF08-1B4D-9D4D-BF27-589AAAAD2DFE}" type="pres">
      <dgm:prSet presAssocID="{4A53795E-BE72-B047-86F2-4B8A5AADE733}" presName="hierChild3" presStyleCnt="0"/>
      <dgm:spPr/>
    </dgm:pt>
    <dgm:pt modelId="{F03F2A0E-25A1-294E-8F80-EF35C7E7750B}" type="pres">
      <dgm:prSet presAssocID="{A56388B6-3495-E442-8C98-6773F138B71E}" presName="Name17" presStyleLbl="parChTrans1D3" presStyleIdx="0" presStyleCnt="7"/>
      <dgm:spPr/>
    </dgm:pt>
    <dgm:pt modelId="{7852ECE1-4F4C-FD4E-897A-8C20BAB2A456}" type="pres">
      <dgm:prSet presAssocID="{95779CF6-2968-7B4C-A362-685F45A4D664}" presName="hierRoot3" presStyleCnt="0"/>
      <dgm:spPr/>
    </dgm:pt>
    <dgm:pt modelId="{659286C7-078A-AB42-8E88-285224CA3509}" type="pres">
      <dgm:prSet presAssocID="{95779CF6-2968-7B4C-A362-685F45A4D664}" presName="composite3" presStyleCnt="0"/>
      <dgm:spPr/>
    </dgm:pt>
    <dgm:pt modelId="{958DB312-7C36-1542-AFBC-6867E325DDF8}" type="pres">
      <dgm:prSet presAssocID="{95779CF6-2968-7B4C-A362-685F45A4D664}" presName="background3" presStyleLbl="node3" presStyleIdx="0" presStyleCnt="7"/>
      <dgm:spPr/>
    </dgm:pt>
    <dgm:pt modelId="{42DE278E-336D-2840-9F85-8577C2FEA245}" type="pres">
      <dgm:prSet presAssocID="{95779CF6-2968-7B4C-A362-685F45A4D664}" presName="text3" presStyleLbl="fgAcc3" presStyleIdx="0" presStyleCnt="7">
        <dgm:presLayoutVars>
          <dgm:chPref val="3"/>
        </dgm:presLayoutVars>
      </dgm:prSet>
      <dgm:spPr/>
    </dgm:pt>
    <dgm:pt modelId="{332C7A06-2F28-D44F-B54C-76D533BA5502}" type="pres">
      <dgm:prSet presAssocID="{95779CF6-2968-7B4C-A362-685F45A4D664}" presName="hierChild4" presStyleCnt="0"/>
      <dgm:spPr/>
    </dgm:pt>
    <dgm:pt modelId="{F2C2E87F-A592-9B46-BD07-5E4AE272C18F}" type="pres">
      <dgm:prSet presAssocID="{838809BC-07BE-124C-9F5C-1E168003249E}" presName="Name17" presStyleLbl="parChTrans1D3" presStyleIdx="1" presStyleCnt="7"/>
      <dgm:spPr/>
    </dgm:pt>
    <dgm:pt modelId="{A2DFB6C4-1B02-5E40-AD4C-8F11122FD62A}" type="pres">
      <dgm:prSet presAssocID="{90570F8B-9DEC-DC43-80EC-31618C29E361}" presName="hierRoot3" presStyleCnt="0"/>
      <dgm:spPr/>
    </dgm:pt>
    <dgm:pt modelId="{F70D9028-7EB5-A743-A783-3AE0292FAE08}" type="pres">
      <dgm:prSet presAssocID="{90570F8B-9DEC-DC43-80EC-31618C29E361}" presName="composite3" presStyleCnt="0"/>
      <dgm:spPr/>
    </dgm:pt>
    <dgm:pt modelId="{4B60FD1F-F190-5542-AFF2-8DAA64230CCB}" type="pres">
      <dgm:prSet presAssocID="{90570F8B-9DEC-DC43-80EC-31618C29E361}" presName="background3" presStyleLbl="node3" presStyleIdx="1" presStyleCnt="7"/>
      <dgm:spPr/>
    </dgm:pt>
    <dgm:pt modelId="{58BCA73C-7D2A-3445-83CE-55AAF5C331D6}" type="pres">
      <dgm:prSet presAssocID="{90570F8B-9DEC-DC43-80EC-31618C29E361}" presName="text3" presStyleLbl="fgAcc3" presStyleIdx="1" presStyleCnt="7">
        <dgm:presLayoutVars>
          <dgm:chPref val="3"/>
        </dgm:presLayoutVars>
      </dgm:prSet>
      <dgm:spPr/>
    </dgm:pt>
    <dgm:pt modelId="{3EE9343B-5EAD-124D-9576-D847BED4CA8E}" type="pres">
      <dgm:prSet presAssocID="{90570F8B-9DEC-DC43-80EC-31618C29E361}" presName="hierChild4" presStyleCnt="0"/>
      <dgm:spPr/>
    </dgm:pt>
    <dgm:pt modelId="{A6059CB2-A6A9-B74B-8445-914F61FBB82D}" type="pres">
      <dgm:prSet presAssocID="{544A6038-8BAC-0E4D-820D-0E8D379516C4}" presName="Name17" presStyleLbl="parChTrans1D3" presStyleIdx="2" presStyleCnt="7"/>
      <dgm:spPr/>
    </dgm:pt>
    <dgm:pt modelId="{84DB7E3E-B967-1F40-93A4-350738304CD0}" type="pres">
      <dgm:prSet presAssocID="{48A351F8-692E-A843-BD27-B85172D92A60}" presName="hierRoot3" presStyleCnt="0"/>
      <dgm:spPr/>
    </dgm:pt>
    <dgm:pt modelId="{673B842B-AACA-8F42-8AF1-C77C3BA5F6D4}" type="pres">
      <dgm:prSet presAssocID="{48A351F8-692E-A843-BD27-B85172D92A60}" presName="composite3" presStyleCnt="0"/>
      <dgm:spPr/>
    </dgm:pt>
    <dgm:pt modelId="{1E9C6AE8-6445-8246-9A00-8DABC47B7A17}" type="pres">
      <dgm:prSet presAssocID="{48A351F8-692E-A843-BD27-B85172D92A60}" presName="background3" presStyleLbl="node3" presStyleIdx="2" presStyleCnt="7"/>
      <dgm:spPr/>
    </dgm:pt>
    <dgm:pt modelId="{39F11010-F9B6-8D47-B395-74AE40C6227C}" type="pres">
      <dgm:prSet presAssocID="{48A351F8-692E-A843-BD27-B85172D92A60}" presName="text3" presStyleLbl="fgAcc3" presStyleIdx="2" presStyleCnt="7">
        <dgm:presLayoutVars>
          <dgm:chPref val="3"/>
        </dgm:presLayoutVars>
      </dgm:prSet>
      <dgm:spPr/>
    </dgm:pt>
    <dgm:pt modelId="{D7430BF7-6577-0942-AA04-7F4508164390}" type="pres">
      <dgm:prSet presAssocID="{48A351F8-692E-A843-BD27-B85172D92A60}" presName="hierChild4" presStyleCnt="0"/>
      <dgm:spPr/>
    </dgm:pt>
    <dgm:pt modelId="{24CED64E-FC3D-8C42-B870-2834EE70EE91}" type="pres">
      <dgm:prSet presAssocID="{868D50F3-9D11-354D-9286-99C6A6E607D4}" presName="Name17" presStyleLbl="parChTrans1D3" presStyleIdx="3" presStyleCnt="7"/>
      <dgm:spPr/>
    </dgm:pt>
    <dgm:pt modelId="{61EFE958-A784-6045-99D1-71688556EB4A}" type="pres">
      <dgm:prSet presAssocID="{23E7CF06-4A2B-9E4E-BE19-87B3235A7242}" presName="hierRoot3" presStyleCnt="0"/>
      <dgm:spPr/>
    </dgm:pt>
    <dgm:pt modelId="{36721D87-EBE3-8D4F-9D58-443E0E19A775}" type="pres">
      <dgm:prSet presAssocID="{23E7CF06-4A2B-9E4E-BE19-87B3235A7242}" presName="composite3" presStyleCnt="0"/>
      <dgm:spPr/>
    </dgm:pt>
    <dgm:pt modelId="{6F2DE275-BA8B-BC4E-B0B7-1BB99EE35365}" type="pres">
      <dgm:prSet presAssocID="{23E7CF06-4A2B-9E4E-BE19-87B3235A7242}" presName="background3" presStyleLbl="node3" presStyleIdx="3" presStyleCnt="7"/>
      <dgm:spPr/>
    </dgm:pt>
    <dgm:pt modelId="{D3AE2F71-64B2-5449-8262-BCB7E85E0776}" type="pres">
      <dgm:prSet presAssocID="{23E7CF06-4A2B-9E4E-BE19-87B3235A7242}" presName="text3" presStyleLbl="fgAcc3" presStyleIdx="3" presStyleCnt="7">
        <dgm:presLayoutVars>
          <dgm:chPref val="3"/>
        </dgm:presLayoutVars>
      </dgm:prSet>
      <dgm:spPr/>
    </dgm:pt>
    <dgm:pt modelId="{7FD8B705-A417-8C44-825F-0127472ABF99}" type="pres">
      <dgm:prSet presAssocID="{23E7CF06-4A2B-9E4E-BE19-87B3235A7242}" presName="hierChild4" presStyleCnt="0"/>
      <dgm:spPr/>
    </dgm:pt>
    <dgm:pt modelId="{532C2096-BF3E-2A4E-B6E0-FC7EF8E70856}" type="pres">
      <dgm:prSet presAssocID="{3044194C-FDA5-3A4B-91AC-75783BCDA983}" presName="Name10" presStyleLbl="parChTrans1D2" presStyleIdx="2" presStyleCnt="4"/>
      <dgm:spPr/>
    </dgm:pt>
    <dgm:pt modelId="{018D8AA2-7F63-1B45-A57A-2B2C39F62697}" type="pres">
      <dgm:prSet presAssocID="{4E305D01-7FA5-954C-9775-A8577642CCA9}" presName="hierRoot2" presStyleCnt="0"/>
      <dgm:spPr/>
    </dgm:pt>
    <dgm:pt modelId="{C31CC8B5-E9D5-084A-9071-55B471A62888}" type="pres">
      <dgm:prSet presAssocID="{4E305D01-7FA5-954C-9775-A8577642CCA9}" presName="composite2" presStyleCnt="0"/>
      <dgm:spPr/>
    </dgm:pt>
    <dgm:pt modelId="{9C34649F-7E64-1547-AFCB-778DA066F46E}" type="pres">
      <dgm:prSet presAssocID="{4E305D01-7FA5-954C-9775-A8577642CCA9}" presName="background2" presStyleLbl="node2" presStyleIdx="2" presStyleCnt="4"/>
      <dgm:spPr/>
    </dgm:pt>
    <dgm:pt modelId="{BC81C3EE-E418-2C48-B35A-66D27F8C9AE7}" type="pres">
      <dgm:prSet presAssocID="{4E305D01-7FA5-954C-9775-A8577642CCA9}" presName="text2" presStyleLbl="fgAcc2" presStyleIdx="2" presStyleCnt="4">
        <dgm:presLayoutVars>
          <dgm:chPref val="3"/>
        </dgm:presLayoutVars>
      </dgm:prSet>
      <dgm:spPr/>
    </dgm:pt>
    <dgm:pt modelId="{B25AE609-EF96-D242-B859-C254B443A805}" type="pres">
      <dgm:prSet presAssocID="{4E305D01-7FA5-954C-9775-A8577642CCA9}" presName="hierChild3" presStyleCnt="0"/>
      <dgm:spPr/>
    </dgm:pt>
    <dgm:pt modelId="{9732D62B-12C4-2B40-AA14-D4A06567136C}" type="pres">
      <dgm:prSet presAssocID="{9F514B90-4B93-4D49-AF05-8D611DD59C81}" presName="Name17" presStyleLbl="parChTrans1D3" presStyleIdx="4" presStyleCnt="7"/>
      <dgm:spPr/>
    </dgm:pt>
    <dgm:pt modelId="{9887FE6B-1A2B-5648-A5DE-0499F4632BA8}" type="pres">
      <dgm:prSet presAssocID="{8BAB4B5D-4AF7-FE4B-B282-3BD84D1ABBFC}" presName="hierRoot3" presStyleCnt="0"/>
      <dgm:spPr/>
    </dgm:pt>
    <dgm:pt modelId="{937649F5-24BF-2E40-AEE3-2E73F97D9A85}" type="pres">
      <dgm:prSet presAssocID="{8BAB4B5D-4AF7-FE4B-B282-3BD84D1ABBFC}" presName="composite3" presStyleCnt="0"/>
      <dgm:spPr/>
    </dgm:pt>
    <dgm:pt modelId="{C8139572-8246-864C-833A-0891B570340F}" type="pres">
      <dgm:prSet presAssocID="{8BAB4B5D-4AF7-FE4B-B282-3BD84D1ABBFC}" presName="background3" presStyleLbl="node3" presStyleIdx="4" presStyleCnt="7"/>
      <dgm:spPr/>
    </dgm:pt>
    <dgm:pt modelId="{9704E654-DF2F-7C4D-8A54-AF220BFC7332}" type="pres">
      <dgm:prSet presAssocID="{8BAB4B5D-4AF7-FE4B-B282-3BD84D1ABBFC}" presName="text3" presStyleLbl="fgAcc3" presStyleIdx="4" presStyleCnt="7">
        <dgm:presLayoutVars>
          <dgm:chPref val="3"/>
        </dgm:presLayoutVars>
      </dgm:prSet>
      <dgm:spPr/>
    </dgm:pt>
    <dgm:pt modelId="{7B7D0460-36B7-2E4F-9AB8-CBC1FA22CD6B}" type="pres">
      <dgm:prSet presAssocID="{8BAB4B5D-4AF7-FE4B-B282-3BD84D1ABBFC}" presName="hierChild4" presStyleCnt="0"/>
      <dgm:spPr/>
    </dgm:pt>
    <dgm:pt modelId="{6D095025-9CF2-2A4D-9077-4EC0070ED2CC}" type="pres">
      <dgm:prSet presAssocID="{2A119040-67BA-8048-A7B0-68317C393567}" presName="Name17" presStyleLbl="parChTrans1D3" presStyleIdx="5" presStyleCnt="7"/>
      <dgm:spPr/>
    </dgm:pt>
    <dgm:pt modelId="{B79A0431-D26B-DF4E-8D0B-4B91B40ADBF6}" type="pres">
      <dgm:prSet presAssocID="{05620984-C7ED-4840-9538-39A7FE4103B3}" presName="hierRoot3" presStyleCnt="0"/>
      <dgm:spPr/>
    </dgm:pt>
    <dgm:pt modelId="{986EDCD8-ECB9-7747-B596-C939D57402D6}" type="pres">
      <dgm:prSet presAssocID="{05620984-C7ED-4840-9538-39A7FE4103B3}" presName="composite3" presStyleCnt="0"/>
      <dgm:spPr/>
    </dgm:pt>
    <dgm:pt modelId="{AFB26519-20A4-A24A-B258-17AFCCBFF693}" type="pres">
      <dgm:prSet presAssocID="{05620984-C7ED-4840-9538-39A7FE4103B3}" presName="background3" presStyleLbl="node3" presStyleIdx="5" presStyleCnt="7"/>
      <dgm:spPr/>
    </dgm:pt>
    <dgm:pt modelId="{110E262B-6E0A-184E-AC45-DBA0351864D0}" type="pres">
      <dgm:prSet presAssocID="{05620984-C7ED-4840-9538-39A7FE4103B3}" presName="text3" presStyleLbl="fgAcc3" presStyleIdx="5" presStyleCnt="7">
        <dgm:presLayoutVars>
          <dgm:chPref val="3"/>
        </dgm:presLayoutVars>
      </dgm:prSet>
      <dgm:spPr/>
    </dgm:pt>
    <dgm:pt modelId="{6460E872-FF37-AC45-BFBF-2B40206BF27B}" type="pres">
      <dgm:prSet presAssocID="{05620984-C7ED-4840-9538-39A7FE4103B3}" presName="hierChild4" presStyleCnt="0"/>
      <dgm:spPr/>
    </dgm:pt>
    <dgm:pt modelId="{B901FD44-EF9A-A544-8B18-F21358F888B7}" type="pres">
      <dgm:prSet presAssocID="{4CB3879C-1CFF-CF43-806F-85E325B79757}" presName="Name17" presStyleLbl="parChTrans1D3" presStyleIdx="6" presStyleCnt="7"/>
      <dgm:spPr/>
    </dgm:pt>
    <dgm:pt modelId="{58676BA5-9396-5844-BD80-CEB111B8D74E}" type="pres">
      <dgm:prSet presAssocID="{1DB8F914-1B8E-BD4F-A99E-91F2E03B56E1}" presName="hierRoot3" presStyleCnt="0"/>
      <dgm:spPr/>
    </dgm:pt>
    <dgm:pt modelId="{5614FFA3-0F60-544B-A76F-FBF740CEFA72}" type="pres">
      <dgm:prSet presAssocID="{1DB8F914-1B8E-BD4F-A99E-91F2E03B56E1}" presName="composite3" presStyleCnt="0"/>
      <dgm:spPr/>
    </dgm:pt>
    <dgm:pt modelId="{B4DCA626-D275-C54A-AE62-504AC7A227A3}" type="pres">
      <dgm:prSet presAssocID="{1DB8F914-1B8E-BD4F-A99E-91F2E03B56E1}" presName="background3" presStyleLbl="node3" presStyleIdx="6" presStyleCnt="7"/>
      <dgm:spPr/>
    </dgm:pt>
    <dgm:pt modelId="{EE6B2D59-ED77-5E4A-AF03-FB9C0C6495E4}" type="pres">
      <dgm:prSet presAssocID="{1DB8F914-1B8E-BD4F-A99E-91F2E03B56E1}" presName="text3" presStyleLbl="fgAcc3" presStyleIdx="6" presStyleCnt="7">
        <dgm:presLayoutVars>
          <dgm:chPref val="3"/>
        </dgm:presLayoutVars>
      </dgm:prSet>
      <dgm:spPr/>
    </dgm:pt>
    <dgm:pt modelId="{4D585176-EA0D-9B48-AC4C-C94C47EBAEB8}" type="pres">
      <dgm:prSet presAssocID="{1DB8F914-1B8E-BD4F-A99E-91F2E03B56E1}" presName="hierChild4" presStyleCnt="0"/>
      <dgm:spPr/>
    </dgm:pt>
    <dgm:pt modelId="{BF5E8237-C3D7-5243-8B58-8270C30CF2FF}" type="pres">
      <dgm:prSet presAssocID="{AD25B87C-CBFB-FF4D-8724-BFBCA67BABC8}" presName="Name10" presStyleLbl="parChTrans1D2" presStyleIdx="3" presStyleCnt="4"/>
      <dgm:spPr/>
    </dgm:pt>
    <dgm:pt modelId="{AC1A8E5E-97B1-FE4A-97A0-F8EAFF7C1B7F}" type="pres">
      <dgm:prSet presAssocID="{393F9788-E272-5941-B159-6EFF746912A5}" presName="hierRoot2" presStyleCnt="0"/>
      <dgm:spPr/>
    </dgm:pt>
    <dgm:pt modelId="{6EBC495A-2557-634F-972A-ACCF5817D733}" type="pres">
      <dgm:prSet presAssocID="{393F9788-E272-5941-B159-6EFF746912A5}" presName="composite2" presStyleCnt="0"/>
      <dgm:spPr/>
    </dgm:pt>
    <dgm:pt modelId="{C717EB7D-A8DF-1948-A064-80E83CA777AB}" type="pres">
      <dgm:prSet presAssocID="{393F9788-E272-5941-B159-6EFF746912A5}" presName="background2" presStyleLbl="node2" presStyleIdx="3" presStyleCnt="4"/>
      <dgm:spPr/>
    </dgm:pt>
    <dgm:pt modelId="{45E4E75E-9CA5-1F49-BB50-A62E1D4C63A3}" type="pres">
      <dgm:prSet presAssocID="{393F9788-E272-5941-B159-6EFF746912A5}" presName="text2" presStyleLbl="fgAcc2" presStyleIdx="3" presStyleCnt="4">
        <dgm:presLayoutVars>
          <dgm:chPref val="3"/>
        </dgm:presLayoutVars>
      </dgm:prSet>
      <dgm:spPr/>
    </dgm:pt>
    <dgm:pt modelId="{C55A27B6-C25B-8B43-8C3F-C70D4D22151C}" type="pres">
      <dgm:prSet presAssocID="{393F9788-E272-5941-B159-6EFF746912A5}" presName="hierChild3" presStyleCnt="0"/>
      <dgm:spPr/>
    </dgm:pt>
  </dgm:ptLst>
  <dgm:cxnLst>
    <dgm:cxn modelId="{ADEA3905-B59D-E14B-9862-529A5FB90EF3}" type="presOf" srcId="{6D4A5B30-5B74-C74E-B266-1BE599A6F9D8}" destId="{8E92962F-2AD2-994A-9B9E-B84A88FE3341}" srcOrd="0" destOrd="0" presId="urn:microsoft.com/office/officeart/2005/8/layout/hierarchy1"/>
    <dgm:cxn modelId="{253CC219-B947-D24C-9F8D-D74F40ABEE17}" type="presOf" srcId="{3044194C-FDA5-3A4B-91AC-75783BCDA983}" destId="{532C2096-BF3E-2A4E-B6E0-FC7EF8E70856}" srcOrd="0" destOrd="0" presId="urn:microsoft.com/office/officeart/2005/8/layout/hierarchy1"/>
    <dgm:cxn modelId="{531F9E1C-238D-EA4C-8D07-033FFA04D85A}" type="presOf" srcId="{4E305D01-7FA5-954C-9775-A8577642CCA9}" destId="{BC81C3EE-E418-2C48-B35A-66D27F8C9AE7}" srcOrd="0" destOrd="0" presId="urn:microsoft.com/office/officeart/2005/8/layout/hierarchy1"/>
    <dgm:cxn modelId="{348A4C1E-CD50-E94C-A56E-24A8C9080762}" type="presOf" srcId="{8BAB4B5D-4AF7-FE4B-B282-3BD84D1ABBFC}" destId="{9704E654-DF2F-7C4D-8A54-AF220BFC7332}" srcOrd="0" destOrd="0" presId="urn:microsoft.com/office/officeart/2005/8/layout/hierarchy1"/>
    <dgm:cxn modelId="{7D34BD25-AEA9-C24F-A973-1512C8C9DA22}" type="presOf" srcId="{48A351F8-692E-A843-BD27-B85172D92A60}" destId="{39F11010-F9B6-8D47-B395-74AE40C6227C}" srcOrd="0" destOrd="0" presId="urn:microsoft.com/office/officeart/2005/8/layout/hierarchy1"/>
    <dgm:cxn modelId="{3E6E9828-8ACF-B94A-860D-62CC9A61F5DF}" srcId="{83A67BAB-78E8-254F-AB4F-2A70513D7E83}" destId="{4A53795E-BE72-B047-86F2-4B8A5AADE733}" srcOrd="1" destOrd="0" parTransId="{6D4A5B30-5B74-C74E-B266-1BE599A6F9D8}" sibTransId="{BEC1AAA0-2405-2842-8029-BFD67B31B708}"/>
    <dgm:cxn modelId="{C4928F2C-48CC-C747-9630-D69463DF97B1}" srcId="{4A53795E-BE72-B047-86F2-4B8A5AADE733}" destId="{48A351F8-692E-A843-BD27-B85172D92A60}" srcOrd="2" destOrd="0" parTransId="{544A6038-8BAC-0E4D-820D-0E8D379516C4}" sibTransId="{FB750F8D-6F32-454D-B9D3-897203A4EB69}"/>
    <dgm:cxn modelId="{F77D622F-BE84-C843-9528-D4474AAAF995}" type="presOf" srcId="{25BAC515-ED70-6B45-AC36-0C3B771172E1}" destId="{5AA07002-4ACE-C44E-8333-6FAFF93BE54B}" srcOrd="0" destOrd="0" presId="urn:microsoft.com/office/officeart/2005/8/layout/hierarchy1"/>
    <dgm:cxn modelId="{FA965030-071D-B74A-B264-A856F9B7C85B}" type="presOf" srcId="{43F093BB-E853-FD42-ADCD-6EDE551D1202}" destId="{268299D0-A031-5B4F-B445-AA8356CB944A}" srcOrd="0" destOrd="0" presId="urn:microsoft.com/office/officeart/2005/8/layout/hierarchy1"/>
    <dgm:cxn modelId="{7E6D7731-0865-D749-8180-71B78C510518}" type="presOf" srcId="{AD25B87C-CBFB-FF4D-8724-BFBCA67BABC8}" destId="{BF5E8237-C3D7-5243-8B58-8270C30CF2FF}" srcOrd="0" destOrd="0" presId="urn:microsoft.com/office/officeart/2005/8/layout/hierarchy1"/>
    <dgm:cxn modelId="{29D52434-9ABF-564F-BBFB-9A08EA90033C}" type="presOf" srcId="{50117DE1-1606-4E4F-B19F-FD1F9977A138}" destId="{FD581DCB-1AFA-2640-8112-732E6FE8223D}" srcOrd="0" destOrd="0" presId="urn:microsoft.com/office/officeart/2005/8/layout/hierarchy1"/>
    <dgm:cxn modelId="{0EECB54A-E418-1F41-9D74-D9F4907CB069}" type="presOf" srcId="{83A67BAB-78E8-254F-AB4F-2A70513D7E83}" destId="{0E83897A-B959-A34A-B439-4BA840E36ACE}" srcOrd="0" destOrd="0" presId="urn:microsoft.com/office/officeart/2005/8/layout/hierarchy1"/>
    <dgm:cxn modelId="{6A2BED4C-D696-5E41-B61B-282C28C36402}" srcId="{4A53795E-BE72-B047-86F2-4B8A5AADE733}" destId="{23E7CF06-4A2B-9E4E-BE19-87B3235A7242}" srcOrd="3" destOrd="0" parTransId="{868D50F3-9D11-354D-9286-99C6A6E607D4}" sibTransId="{29A036B7-8ED7-C541-B9BE-028C735047DA}"/>
    <dgm:cxn modelId="{C15CE054-E9D5-4540-93B8-743AEC5D10CA}" type="presOf" srcId="{23E7CF06-4A2B-9E4E-BE19-87B3235A7242}" destId="{D3AE2F71-64B2-5449-8262-BCB7E85E0776}" srcOrd="0" destOrd="0" presId="urn:microsoft.com/office/officeart/2005/8/layout/hierarchy1"/>
    <dgm:cxn modelId="{88027356-CCCC-C648-94C9-37D3A1F13872}" srcId="{4E305D01-7FA5-954C-9775-A8577642CCA9}" destId="{05620984-C7ED-4840-9538-39A7FE4103B3}" srcOrd="1" destOrd="0" parTransId="{2A119040-67BA-8048-A7B0-68317C393567}" sibTransId="{E0DF15BF-3D4C-7149-A29E-DF1538EDA8C1}"/>
    <dgm:cxn modelId="{FC21F158-010E-F44B-B7D2-20211BA81C8E}" type="presOf" srcId="{4CB3879C-1CFF-CF43-806F-85E325B79757}" destId="{B901FD44-EF9A-A544-8B18-F21358F888B7}" srcOrd="0" destOrd="0" presId="urn:microsoft.com/office/officeart/2005/8/layout/hierarchy1"/>
    <dgm:cxn modelId="{878ABD67-91FC-D541-973C-08ED995754C0}" type="presOf" srcId="{A56388B6-3495-E442-8C98-6773F138B71E}" destId="{F03F2A0E-25A1-294E-8F80-EF35C7E7750B}" srcOrd="0" destOrd="0" presId="urn:microsoft.com/office/officeart/2005/8/layout/hierarchy1"/>
    <dgm:cxn modelId="{0BE76577-918A-4A4B-BABA-9AAD86FFBAC0}" type="presOf" srcId="{4A53795E-BE72-B047-86F2-4B8A5AADE733}" destId="{771D9890-6C4A-9F45-8656-C0A2A8536282}" srcOrd="0" destOrd="0" presId="urn:microsoft.com/office/officeart/2005/8/layout/hierarchy1"/>
    <dgm:cxn modelId="{0409B47D-735E-F648-9594-33A90FAEB638}" srcId="{83A67BAB-78E8-254F-AB4F-2A70513D7E83}" destId="{393F9788-E272-5941-B159-6EFF746912A5}" srcOrd="3" destOrd="0" parTransId="{AD25B87C-CBFB-FF4D-8724-BFBCA67BABC8}" sibTransId="{E2894407-BE69-5F45-A6F9-8F88766C833F}"/>
    <dgm:cxn modelId="{DE5EF881-78C5-D74F-86CF-8EE470CC58BC}" srcId="{83A67BAB-78E8-254F-AB4F-2A70513D7E83}" destId="{50117DE1-1606-4E4F-B19F-FD1F9977A138}" srcOrd="0" destOrd="0" parTransId="{25BAC515-ED70-6B45-AC36-0C3B771172E1}" sibTransId="{8DC97258-3FD2-294E-A173-B475CC98E0ED}"/>
    <dgm:cxn modelId="{6B657F82-A086-A045-B2A7-A8D9CE8A8F8D}" type="presOf" srcId="{544A6038-8BAC-0E4D-820D-0E8D379516C4}" destId="{A6059CB2-A6A9-B74B-8445-914F61FBB82D}" srcOrd="0" destOrd="0" presId="urn:microsoft.com/office/officeart/2005/8/layout/hierarchy1"/>
    <dgm:cxn modelId="{8EA21CA1-C8F7-1144-A458-5A92D0659562}" type="presOf" srcId="{838809BC-07BE-124C-9F5C-1E168003249E}" destId="{F2C2E87F-A592-9B46-BD07-5E4AE272C18F}" srcOrd="0" destOrd="0" presId="urn:microsoft.com/office/officeart/2005/8/layout/hierarchy1"/>
    <dgm:cxn modelId="{66C33EA8-8696-124F-93EA-C61A8D4D5C75}" type="presOf" srcId="{90570F8B-9DEC-DC43-80EC-31618C29E361}" destId="{58BCA73C-7D2A-3445-83CE-55AAF5C331D6}" srcOrd="0" destOrd="0" presId="urn:microsoft.com/office/officeart/2005/8/layout/hierarchy1"/>
    <dgm:cxn modelId="{967864AF-A1EF-B34D-A0BC-8D9EED8DCA0D}" type="presOf" srcId="{2A119040-67BA-8048-A7B0-68317C393567}" destId="{6D095025-9CF2-2A4D-9077-4EC0070ED2CC}" srcOrd="0" destOrd="0" presId="urn:microsoft.com/office/officeart/2005/8/layout/hierarchy1"/>
    <dgm:cxn modelId="{FB6BADB5-AFCF-F749-BD36-6B8DF51658A0}" type="presOf" srcId="{868D50F3-9D11-354D-9286-99C6A6E607D4}" destId="{24CED64E-FC3D-8C42-B870-2834EE70EE91}" srcOrd="0" destOrd="0" presId="urn:microsoft.com/office/officeart/2005/8/layout/hierarchy1"/>
    <dgm:cxn modelId="{1B3968BA-4BA7-294D-9E41-E7405B22A45F}" type="presOf" srcId="{393F9788-E272-5941-B159-6EFF746912A5}" destId="{45E4E75E-9CA5-1F49-BB50-A62E1D4C63A3}" srcOrd="0" destOrd="0" presId="urn:microsoft.com/office/officeart/2005/8/layout/hierarchy1"/>
    <dgm:cxn modelId="{A95B75BE-597A-E046-A034-9244265EF7FE}" type="presOf" srcId="{9F514B90-4B93-4D49-AF05-8D611DD59C81}" destId="{9732D62B-12C4-2B40-AA14-D4A06567136C}" srcOrd="0" destOrd="0" presId="urn:microsoft.com/office/officeart/2005/8/layout/hierarchy1"/>
    <dgm:cxn modelId="{AF8B84CD-3C6E-2C40-AE94-30F7F910123E}" srcId="{4E305D01-7FA5-954C-9775-A8577642CCA9}" destId="{8BAB4B5D-4AF7-FE4B-B282-3BD84D1ABBFC}" srcOrd="0" destOrd="0" parTransId="{9F514B90-4B93-4D49-AF05-8D611DD59C81}" sibTransId="{29F69DB8-6D3E-7947-8CA2-C6409A4B7CDA}"/>
    <dgm:cxn modelId="{426276CF-693A-B944-8AD9-3364B4BD0A08}" srcId="{4A53795E-BE72-B047-86F2-4B8A5AADE733}" destId="{95779CF6-2968-7B4C-A362-685F45A4D664}" srcOrd="0" destOrd="0" parTransId="{A56388B6-3495-E442-8C98-6773F138B71E}" sibTransId="{9F4CF8F9-120E-734A-9FBF-6EB2FAE51768}"/>
    <dgm:cxn modelId="{76CADCDD-CEB5-814C-BBCF-FFD84F75D3CD}" srcId="{4A53795E-BE72-B047-86F2-4B8A5AADE733}" destId="{90570F8B-9DEC-DC43-80EC-31618C29E361}" srcOrd="1" destOrd="0" parTransId="{838809BC-07BE-124C-9F5C-1E168003249E}" sibTransId="{652F4B37-FFE3-8341-B11C-F62FB712D437}"/>
    <dgm:cxn modelId="{B007E4E1-9B45-6045-8063-200CBA67F0F0}" srcId="{4E305D01-7FA5-954C-9775-A8577642CCA9}" destId="{1DB8F914-1B8E-BD4F-A99E-91F2E03B56E1}" srcOrd="2" destOrd="0" parTransId="{4CB3879C-1CFF-CF43-806F-85E325B79757}" sibTransId="{44455B21-B6E9-794A-A105-D2E199E0DDD2}"/>
    <dgm:cxn modelId="{FEB377E8-2FD4-BD42-9906-792FAAC5B7A2}" type="presOf" srcId="{95779CF6-2968-7B4C-A362-685F45A4D664}" destId="{42DE278E-336D-2840-9F85-8577C2FEA245}" srcOrd="0" destOrd="0" presId="urn:microsoft.com/office/officeart/2005/8/layout/hierarchy1"/>
    <dgm:cxn modelId="{7413D3E9-AB16-A747-9C19-803BC7CB12AB}" srcId="{83A67BAB-78E8-254F-AB4F-2A70513D7E83}" destId="{4E305D01-7FA5-954C-9775-A8577642CCA9}" srcOrd="2" destOrd="0" parTransId="{3044194C-FDA5-3A4B-91AC-75783BCDA983}" sibTransId="{723489DF-A606-4640-A874-586A561BC562}"/>
    <dgm:cxn modelId="{28E958F0-F356-8F4C-A9FB-D7A60B126792}" srcId="{43F093BB-E853-FD42-ADCD-6EDE551D1202}" destId="{83A67BAB-78E8-254F-AB4F-2A70513D7E83}" srcOrd="0" destOrd="0" parTransId="{5D760DF4-CE66-DC42-BDFF-AC08DC0B361A}" sibTransId="{37F9B261-E043-BE41-B096-DE89B67AE970}"/>
    <dgm:cxn modelId="{F47035F8-481E-9D40-BBDD-33AB0815BD72}" type="presOf" srcId="{05620984-C7ED-4840-9538-39A7FE4103B3}" destId="{110E262B-6E0A-184E-AC45-DBA0351864D0}" srcOrd="0" destOrd="0" presId="urn:microsoft.com/office/officeart/2005/8/layout/hierarchy1"/>
    <dgm:cxn modelId="{7651FAFA-6ECC-4F4A-B2E8-6640EA871821}" type="presOf" srcId="{1DB8F914-1B8E-BD4F-A99E-91F2E03B56E1}" destId="{EE6B2D59-ED77-5E4A-AF03-FB9C0C6495E4}" srcOrd="0" destOrd="0" presId="urn:microsoft.com/office/officeart/2005/8/layout/hierarchy1"/>
    <dgm:cxn modelId="{859BE979-B46E-144F-AE39-BBB024EA2E79}" type="presParOf" srcId="{268299D0-A031-5B4F-B445-AA8356CB944A}" destId="{A9A7B2B5-2D08-8A46-A940-8BCD05A83993}" srcOrd="0" destOrd="0" presId="urn:microsoft.com/office/officeart/2005/8/layout/hierarchy1"/>
    <dgm:cxn modelId="{01276DE0-56A2-204D-8735-9AF16DEAAE1D}" type="presParOf" srcId="{A9A7B2B5-2D08-8A46-A940-8BCD05A83993}" destId="{A390C853-9347-564A-8093-D34D5FBD51F0}" srcOrd="0" destOrd="0" presId="urn:microsoft.com/office/officeart/2005/8/layout/hierarchy1"/>
    <dgm:cxn modelId="{08F4D2DB-9432-464D-9702-DD01CF9A1FE1}" type="presParOf" srcId="{A390C853-9347-564A-8093-D34D5FBD51F0}" destId="{2E0E4007-7F56-C846-8DE4-2A15F0979894}" srcOrd="0" destOrd="0" presId="urn:microsoft.com/office/officeart/2005/8/layout/hierarchy1"/>
    <dgm:cxn modelId="{E159FDE4-45E5-B543-AC69-6285987021CA}" type="presParOf" srcId="{A390C853-9347-564A-8093-D34D5FBD51F0}" destId="{0E83897A-B959-A34A-B439-4BA840E36ACE}" srcOrd="1" destOrd="0" presId="urn:microsoft.com/office/officeart/2005/8/layout/hierarchy1"/>
    <dgm:cxn modelId="{2B168E43-1635-CC4C-857E-2DB143107C79}" type="presParOf" srcId="{A9A7B2B5-2D08-8A46-A940-8BCD05A83993}" destId="{0AA64046-6D71-9949-90C4-D61F3920356E}" srcOrd="1" destOrd="0" presId="urn:microsoft.com/office/officeart/2005/8/layout/hierarchy1"/>
    <dgm:cxn modelId="{3DEE9120-AC43-BC4C-8C97-875BC4841F3D}" type="presParOf" srcId="{0AA64046-6D71-9949-90C4-D61F3920356E}" destId="{5AA07002-4ACE-C44E-8333-6FAFF93BE54B}" srcOrd="0" destOrd="0" presId="urn:microsoft.com/office/officeart/2005/8/layout/hierarchy1"/>
    <dgm:cxn modelId="{615C3079-AB42-A04B-B13F-F5D04CB22964}" type="presParOf" srcId="{0AA64046-6D71-9949-90C4-D61F3920356E}" destId="{EEECC454-893D-0C40-9DF3-059CD51EBAC7}" srcOrd="1" destOrd="0" presId="urn:microsoft.com/office/officeart/2005/8/layout/hierarchy1"/>
    <dgm:cxn modelId="{2518AC13-1C8D-CF47-9C8C-2DB9B3EFB38A}" type="presParOf" srcId="{EEECC454-893D-0C40-9DF3-059CD51EBAC7}" destId="{1594C8EA-6391-A64C-B41D-18F093467ECF}" srcOrd="0" destOrd="0" presId="urn:microsoft.com/office/officeart/2005/8/layout/hierarchy1"/>
    <dgm:cxn modelId="{AE78CE04-A9A1-E24B-AAEC-3BC77AE93140}" type="presParOf" srcId="{1594C8EA-6391-A64C-B41D-18F093467ECF}" destId="{A34E1A13-ACB8-4948-BC24-CCDD74275250}" srcOrd="0" destOrd="0" presId="urn:microsoft.com/office/officeart/2005/8/layout/hierarchy1"/>
    <dgm:cxn modelId="{6D39D87C-9D92-B24F-BACA-17E7D8B68924}" type="presParOf" srcId="{1594C8EA-6391-A64C-B41D-18F093467ECF}" destId="{FD581DCB-1AFA-2640-8112-732E6FE8223D}" srcOrd="1" destOrd="0" presId="urn:microsoft.com/office/officeart/2005/8/layout/hierarchy1"/>
    <dgm:cxn modelId="{C42AC24F-C359-3F4A-A0A1-41FB536B4D05}" type="presParOf" srcId="{EEECC454-893D-0C40-9DF3-059CD51EBAC7}" destId="{505B389B-56B0-D247-9283-DBC2E0B844E3}" srcOrd="1" destOrd="0" presId="urn:microsoft.com/office/officeart/2005/8/layout/hierarchy1"/>
    <dgm:cxn modelId="{DC2023A4-0CD4-E242-8055-6413B70692B7}" type="presParOf" srcId="{0AA64046-6D71-9949-90C4-D61F3920356E}" destId="{8E92962F-2AD2-994A-9B9E-B84A88FE3341}" srcOrd="2" destOrd="0" presId="urn:microsoft.com/office/officeart/2005/8/layout/hierarchy1"/>
    <dgm:cxn modelId="{4E80C4ED-214C-204D-90DB-C3AC0E33BDB9}" type="presParOf" srcId="{0AA64046-6D71-9949-90C4-D61F3920356E}" destId="{2438B2ED-9EDE-1249-B891-7353C6843635}" srcOrd="3" destOrd="0" presId="urn:microsoft.com/office/officeart/2005/8/layout/hierarchy1"/>
    <dgm:cxn modelId="{A8C7944C-65AF-8D4D-B348-D464F87BD6BD}" type="presParOf" srcId="{2438B2ED-9EDE-1249-B891-7353C6843635}" destId="{D0684A57-4744-F04A-B524-92C0E85FB9DF}" srcOrd="0" destOrd="0" presId="urn:microsoft.com/office/officeart/2005/8/layout/hierarchy1"/>
    <dgm:cxn modelId="{4D347F55-B4E1-2145-9906-64F42F3AFB0F}" type="presParOf" srcId="{D0684A57-4744-F04A-B524-92C0E85FB9DF}" destId="{E697447D-9270-034E-8985-4625599857F8}" srcOrd="0" destOrd="0" presId="urn:microsoft.com/office/officeart/2005/8/layout/hierarchy1"/>
    <dgm:cxn modelId="{9DEDC59C-AB4B-C14B-9B10-176E51325D55}" type="presParOf" srcId="{D0684A57-4744-F04A-B524-92C0E85FB9DF}" destId="{771D9890-6C4A-9F45-8656-C0A2A8536282}" srcOrd="1" destOrd="0" presId="urn:microsoft.com/office/officeart/2005/8/layout/hierarchy1"/>
    <dgm:cxn modelId="{27AD13DC-8E0F-D249-92CE-B3DE91ADB645}" type="presParOf" srcId="{2438B2ED-9EDE-1249-B891-7353C6843635}" destId="{8914AF08-1B4D-9D4D-BF27-589AAAAD2DFE}" srcOrd="1" destOrd="0" presId="urn:microsoft.com/office/officeart/2005/8/layout/hierarchy1"/>
    <dgm:cxn modelId="{52E1D02D-D365-2B4B-AF61-CA47EF095130}" type="presParOf" srcId="{8914AF08-1B4D-9D4D-BF27-589AAAAD2DFE}" destId="{F03F2A0E-25A1-294E-8F80-EF35C7E7750B}" srcOrd="0" destOrd="0" presId="urn:microsoft.com/office/officeart/2005/8/layout/hierarchy1"/>
    <dgm:cxn modelId="{2F00CE06-514B-DE4C-818C-CA675F380F20}" type="presParOf" srcId="{8914AF08-1B4D-9D4D-BF27-589AAAAD2DFE}" destId="{7852ECE1-4F4C-FD4E-897A-8C20BAB2A456}" srcOrd="1" destOrd="0" presId="urn:microsoft.com/office/officeart/2005/8/layout/hierarchy1"/>
    <dgm:cxn modelId="{DDB77095-E0BD-B94C-95BC-7519F26CB802}" type="presParOf" srcId="{7852ECE1-4F4C-FD4E-897A-8C20BAB2A456}" destId="{659286C7-078A-AB42-8E88-285224CA3509}" srcOrd="0" destOrd="0" presId="urn:microsoft.com/office/officeart/2005/8/layout/hierarchy1"/>
    <dgm:cxn modelId="{F1F2C463-D58D-9C47-82CD-D66152874A2D}" type="presParOf" srcId="{659286C7-078A-AB42-8E88-285224CA3509}" destId="{958DB312-7C36-1542-AFBC-6867E325DDF8}" srcOrd="0" destOrd="0" presId="urn:microsoft.com/office/officeart/2005/8/layout/hierarchy1"/>
    <dgm:cxn modelId="{9BB9FF76-8857-934B-96E7-9C1073F666C7}" type="presParOf" srcId="{659286C7-078A-AB42-8E88-285224CA3509}" destId="{42DE278E-336D-2840-9F85-8577C2FEA245}" srcOrd="1" destOrd="0" presId="urn:microsoft.com/office/officeart/2005/8/layout/hierarchy1"/>
    <dgm:cxn modelId="{E0BD373C-C5E0-FE44-BF05-8F2695B2AAE1}" type="presParOf" srcId="{7852ECE1-4F4C-FD4E-897A-8C20BAB2A456}" destId="{332C7A06-2F28-D44F-B54C-76D533BA5502}" srcOrd="1" destOrd="0" presId="urn:microsoft.com/office/officeart/2005/8/layout/hierarchy1"/>
    <dgm:cxn modelId="{13BE3717-3178-9344-8ACB-3510F59F1E90}" type="presParOf" srcId="{8914AF08-1B4D-9D4D-BF27-589AAAAD2DFE}" destId="{F2C2E87F-A592-9B46-BD07-5E4AE272C18F}" srcOrd="2" destOrd="0" presId="urn:microsoft.com/office/officeart/2005/8/layout/hierarchy1"/>
    <dgm:cxn modelId="{C5413603-E1E4-8E4A-995B-0D62E7DDCF78}" type="presParOf" srcId="{8914AF08-1B4D-9D4D-BF27-589AAAAD2DFE}" destId="{A2DFB6C4-1B02-5E40-AD4C-8F11122FD62A}" srcOrd="3" destOrd="0" presId="urn:microsoft.com/office/officeart/2005/8/layout/hierarchy1"/>
    <dgm:cxn modelId="{2E7D789A-BC32-DB4A-8ADC-827A15E86CE0}" type="presParOf" srcId="{A2DFB6C4-1B02-5E40-AD4C-8F11122FD62A}" destId="{F70D9028-7EB5-A743-A783-3AE0292FAE08}" srcOrd="0" destOrd="0" presId="urn:microsoft.com/office/officeart/2005/8/layout/hierarchy1"/>
    <dgm:cxn modelId="{2D35EF13-64C7-1A4B-B83D-25AAF80C1732}" type="presParOf" srcId="{F70D9028-7EB5-A743-A783-3AE0292FAE08}" destId="{4B60FD1F-F190-5542-AFF2-8DAA64230CCB}" srcOrd="0" destOrd="0" presId="urn:microsoft.com/office/officeart/2005/8/layout/hierarchy1"/>
    <dgm:cxn modelId="{4B5BDBBA-A2CD-E34B-A5BF-B487AC729215}" type="presParOf" srcId="{F70D9028-7EB5-A743-A783-3AE0292FAE08}" destId="{58BCA73C-7D2A-3445-83CE-55AAF5C331D6}" srcOrd="1" destOrd="0" presId="urn:microsoft.com/office/officeart/2005/8/layout/hierarchy1"/>
    <dgm:cxn modelId="{930B02CA-E3C6-AC4A-AAB6-1D8E10DE2E45}" type="presParOf" srcId="{A2DFB6C4-1B02-5E40-AD4C-8F11122FD62A}" destId="{3EE9343B-5EAD-124D-9576-D847BED4CA8E}" srcOrd="1" destOrd="0" presId="urn:microsoft.com/office/officeart/2005/8/layout/hierarchy1"/>
    <dgm:cxn modelId="{6669C7B6-C2DB-E845-B654-CF0C4373C064}" type="presParOf" srcId="{8914AF08-1B4D-9D4D-BF27-589AAAAD2DFE}" destId="{A6059CB2-A6A9-B74B-8445-914F61FBB82D}" srcOrd="4" destOrd="0" presId="urn:microsoft.com/office/officeart/2005/8/layout/hierarchy1"/>
    <dgm:cxn modelId="{5154ABF6-64B8-AB4A-BF64-C1FCCA5DCAFB}" type="presParOf" srcId="{8914AF08-1B4D-9D4D-BF27-589AAAAD2DFE}" destId="{84DB7E3E-B967-1F40-93A4-350738304CD0}" srcOrd="5" destOrd="0" presId="urn:microsoft.com/office/officeart/2005/8/layout/hierarchy1"/>
    <dgm:cxn modelId="{D537BDB8-598C-5A49-8C8B-6DDF3BF50DED}" type="presParOf" srcId="{84DB7E3E-B967-1F40-93A4-350738304CD0}" destId="{673B842B-AACA-8F42-8AF1-C77C3BA5F6D4}" srcOrd="0" destOrd="0" presId="urn:microsoft.com/office/officeart/2005/8/layout/hierarchy1"/>
    <dgm:cxn modelId="{47E20BDB-AC31-FC42-8D7C-DA0CF761DD5E}" type="presParOf" srcId="{673B842B-AACA-8F42-8AF1-C77C3BA5F6D4}" destId="{1E9C6AE8-6445-8246-9A00-8DABC47B7A17}" srcOrd="0" destOrd="0" presId="urn:microsoft.com/office/officeart/2005/8/layout/hierarchy1"/>
    <dgm:cxn modelId="{5000A420-16BD-7C49-9D26-26B742970E3A}" type="presParOf" srcId="{673B842B-AACA-8F42-8AF1-C77C3BA5F6D4}" destId="{39F11010-F9B6-8D47-B395-74AE40C6227C}" srcOrd="1" destOrd="0" presId="urn:microsoft.com/office/officeart/2005/8/layout/hierarchy1"/>
    <dgm:cxn modelId="{303DA009-24BE-8743-A105-16EAAFCC6D47}" type="presParOf" srcId="{84DB7E3E-B967-1F40-93A4-350738304CD0}" destId="{D7430BF7-6577-0942-AA04-7F4508164390}" srcOrd="1" destOrd="0" presId="urn:microsoft.com/office/officeart/2005/8/layout/hierarchy1"/>
    <dgm:cxn modelId="{F9B4309E-48D6-2548-9476-F392F838A61D}" type="presParOf" srcId="{8914AF08-1B4D-9D4D-BF27-589AAAAD2DFE}" destId="{24CED64E-FC3D-8C42-B870-2834EE70EE91}" srcOrd="6" destOrd="0" presId="urn:microsoft.com/office/officeart/2005/8/layout/hierarchy1"/>
    <dgm:cxn modelId="{E0F68167-BFF9-744A-BC86-DD3154BC42D6}" type="presParOf" srcId="{8914AF08-1B4D-9D4D-BF27-589AAAAD2DFE}" destId="{61EFE958-A784-6045-99D1-71688556EB4A}" srcOrd="7" destOrd="0" presId="urn:microsoft.com/office/officeart/2005/8/layout/hierarchy1"/>
    <dgm:cxn modelId="{C32202BE-696C-D44A-B4C9-964F6A021212}" type="presParOf" srcId="{61EFE958-A784-6045-99D1-71688556EB4A}" destId="{36721D87-EBE3-8D4F-9D58-443E0E19A775}" srcOrd="0" destOrd="0" presId="urn:microsoft.com/office/officeart/2005/8/layout/hierarchy1"/>
    <dgm:cxn modelId="{EBEAC9BB-A3BF-FF43-8B3D-905F76F9870A}" type="presParOf" srcId="{36721D87-EBE3-8D4F-9D58-443E0E19A775}" destId="{6F2DE275-BA8B-BC4E-B0B7-1BB99EE35365}" srcOrd="0" destOrd="0" presId="urn:microsoft.com/office/officeart/2005/8/layout/hierarchy1"/>
    <dgm:cxn modelId="{4EA170C9-674C-F54D-8D0C-52AD8D66B505}" type="presParOf" srcId="{36721D87-EBE3-8D4F-9D58-443E0E19A775}" destId="{D3AE2F71-64B2-5449-8262-BCB7E85E0776}" srcOrd="1" destOrd="0" presId="urn:microsoft.com/office/officeart/2005/8/layout/hierarchy1"/>
    <dgm:cxn modelId="{FF12D866-2830-9A4C-9A00-0F7F411C564E}" type="presParOf" srcId="{61EFE958-A784-6045-99D1-71688556EB4A}" destId="{7FD8B705-A417-8C44-825F-0127472ABF99}" srcOrd="1" destOrd="0" presId="urn:microsoft.com/office/officeart/2005/8/layout/hierarchy1"/>
    <dgm:cxn modelId="{12BCF0BA-FF0F-B04F-AFDC-F1C5D42E648D}" type="presParOf" srcId="{0AA64046-6D71-9949-90C4-D61F3920356E}" destId="{532C2096-BF3E-2A4E-B6E0-FC7EF8E70856}" srcOrd="4" destOrd="0" presId="urn:microsoft.com/office/officeart/2005/8/layout/hierarchy1"/>
    <dgm:cxn modelId="{CE21A306-2F3E-5F42-9631-471B46CFD041}" type="presParOf" srcId="{0AA64046-6D71-9949-90C4-D61F3920356E}" destId="{018D8AA2-7F63-1B45-A57A-2B2C39F62697}" srcOrd="5" destOrd="0" presId="urn:microsoft.com/office/officeart/2005/8/layout/hierarchy1"/>
    <dgm:cxn modelId="{748F3CDE-66A4-8848-9AB1-1CDC580D4158}" type="presParOf" srcId="{018D8AA2-7F63-1B45-A57A-2B2C39F62697}" destId="{C31CC8B5-E9D5-084A-9071-55B471A62888}" srcOrd="0" destOrd="0" presId="urn:microsoft.com/office/officeart/2005/8/layout/hierarchy1"/>
    <dgm:cxn modelId="{58F39751-4B8C-6442-BAED-F5CC4B65FE3E}" type="presParOf" srcId="{C31CC8B5-E9D5-084A-9071-55B471A62888}" destId="{9C34649F-7E64-1547-AFCB-778DA066F46E}" srcOrd="0" destOrd="0" presId="urn:microsoft.com/office/officeart/2005/8/layout/hierarchy1"/>
    <dgm:cxn modelId="{E2CB53E5-1705-6C47-AD09-240322DC66C7}" type="presParOf" srcId="{C31CC8B5-E9D5-084A-9071-55B471A62888}" destId="{BC81C3EE-E418-2C48-B35A-66D27F8C9AE7}" srcOrd="1" destOrd="0" presId="urn:microsoft.com/office/officeart/2005/8/layout/hierarchy1"/>
    <dgm:cxn modelId="{EE154C8C-0247-644D-A721-7803151A6044}" type="presParOf" srcId="{018D8AA2-7F63-1B45-A57A-2B2C39F62697}" destId="{B25AE609-EF96-D242-B859-C254B443A805}" srcOrd="1" destOrd="0" presId="urn:microsoft.com/office/officeart/2005/8/layout/hierarchy1"/>
    <dgm:cxn modelId="{F8FFC3E2-BE85-F748-9EB3-C8246826559B}" type="presParOf" srcId="{B25AE609-EF96-D242-B859-C254B443A805}" destId="{9732D62B-12C4-2B40-AA14-D4A06567136C}" srcOrd="0" destOrd="0" presId="urn:microsoft.com/office/officeart/2005/8/layout/hierarchy1"/>
    <dgm:cxn modelId="{6DD05669-52AE-8F4E-942E-5CCE1C2C9D6D}" type="presParOf" srcId="{B25AE609-EF96-D242-B859-C254B443A805}" destId="{9887FE6B-1A2B-5648-A5DE-0499F4632BA8}" srcOrd="1" destOrd="0" presId="urn:microsoft.com/office/officeart/2005/8/layout/hierarchy1"/>
    <dgm:cxn modelId="{E020DDE4-AC9F-C64B-8B59-F6D3D9F4EC3A}" type="presParOf" srcId="{9887FE6B-1A2B-5648-A5DE-0499F4632BA8}" destId="{937649F5-24BF-2E40-AEE3-2E73F97D9A85}" srcOrd="0" destOrd="0" presId="urn:microsoft.com/office/officeart/2005/8/layout/hierarchy1"/>
    <dgm:cxn modelId="{DB280DE2-3899-554A-A840-B8E0FECF07D8}" type="presParOf" srcId="{937649F5-24BF-2E40-AEE3-2E73F97D9A85}" destId="{C8139572-8246-864C-833A-0891B570340F}" srcOrd="0" destOrd="0" presId="urn:microsoft.com/office/officeart/2005/8/layout/hierarchy1"/>
    <dgm:cxn modelId="{8BC86B89-0091-7B4D-82BC-F091B659BAB8}" type="presParOf" srcId="{937649F5-24BF-2E40-AEE3-2E73F97D9A85}" destId="{9704E654-DF2F-7C4D-8A54-AF220BFC7332}" srcOrd="1" destOrd="0" presId="urn:microsoft.com/office/officeart/2005/8/layout/hierarchy1"/>
    <dgm:cxn modelId="{4D2B8E84-7FB5-EF49-B0EC-0D4BBD209DD0}" type="presParOf" srcId="{9887FE6B-1A2B-5648-A5DE-0499F4632BA8}" destId="{7B7D0460-36B7-2E4F-9AB8-CBC1FA22CD6B}" srcOrd="1" destOrd="0" presId="urn:microsoft.com/office/officeart/2005/8/layout/hierarchy1"/>
    <dgm:cxn modelId="{E0DD188F-31EE-164A-A319-F6A0CB13FE0B}" type="presParOf" srcId="{B25AE609-EF96-D242-B859-C254B443A805}" destId="{6D095025-9CF2-2A4D-9077-4EC0070ED2CC}" srcOrd="2" destOrd="0" presId="urn:microsoft.com/office/officeart/2005/8/layout/hierarchy1"/>
    <dgm:cxn modelId="{00457C2B-7754-BC4E-A2B5-EB8D6E497C10}" type="presParOf" srcId="{B25AE609-EF96-D242-B859-C254B443A805}" destId="{B79A0431-D26B-DF4E-8D0B-4B91B40ADBF6}" srcOrd="3" destOrd="0" presId="urn:microsoft.com/office/officeart/2005/8/layout/hierarchy1"/>
    <dgm:cxn modelId="{0F97F867-2570-EF46-BC2C-B900D1297BE8}" type="presParOf" srcId="{B79A0431-D26B-DF4E-8D0B-4B91B40ADBF6}" destId="{986EDCD8-ECB9-7747-B596-C939D57402D6}" srcOrd="0" destOrd="0" presId="urn:microsoft.com/office/officeart/2005/8/layout/hierarchy1"/>
    <dgm:cxn modelId="{73F7A21F-0F16-A348-9D38-3F17103A9331}" type="presParOf" srcId="{986EDCD8-ECB9-7747-B596-C939D57402D6}" destId="{AFB26519-20A4-A24A-B258-17AFCCBFF693}" srcOrd="0" destOrd="0" presId="urn:microsoft.com/office/officeart/2005/8/layout/hierarchy1"/>
    <dgm:cxn modelId="{EB8CFB3E-F1D1-9A42-96B4-3F86695F88B9}" type="presParOf" srcId="{986EDCD8-ECB9-7747-B596-C939D57402D6}" destId="{110E262B-6E0A-184E-AC45-DBA0351864D0}" srcOrd="1" destOrd="0" presId="urn:microsoft.com/office/officeart/2005/8/layout/hierarchy1"/>
    <dgm:cxn modelId="{29617880-E303-5B48-A61B-D5426D3AA7AE}" type="presParOf" srcId="{B79A0431-D26B-DF4E-8D0B-4B91B40ADBF6}" destId="{6460E872-FF37-AC45-BFBF-2B40206BF27B}" srcOrd="1" destOrd="0" presId="urn:microsoft.com/office/officeart/2005/8/layout/hierarchy1"/>
    <dgm:cxn modelId="{319617E5-C24A-674C-A6BC-8F2EAEEE44DA}" type="presParOf" srcId="{B25AE609-EF96-D242-B859-C254B443A805}" destId="{B901FD44-EF9A-A544-8B18-F21358F888B7}" srcOrd="4" destOrd="0" presId="urn:microsoft.com/office/officeart/2005/8/layout/hierarchy1"/>
    <dgm:cxn modelId="{8AAA4D83-7F01-2742-9693-BDAA92390CDD}" type="presParOf" srcId="{B25AE609-EF96-D242-B859-C254B443A805}" destId="{58676BA5-9396-5844-BD80-CEB111B8D74E}" srcOrd="5" destOrd="0" presId="urn:microsoft.com/office/officeart/2005/8/layout/hierarchy1"/>
    <dgm:cxn modelId="{04D625AE-43C6-F44E-8B02-48B07256DABA}" type="presParOf" srcId="{58676BA5-9396-5844-BD80-CEB111B8D74E}" destId="{5614FFA3-0F60-544B-A76F-FBF740CEFA72}" srcOrd="0" destOrd="0" presId="urn:microsoft.com/office/officeart/2005/8/layout/hierarchy1"/>
    <dgm:cxn modelId="{9FD1495B-CAC7-D24B-AF8A-C0508EE5E173}" type="presParOf" srcId="{5614FFA3-0F60-544B-A76F-FBF740CEFA72}" destId="{B4DCA626-D275-C54A-AE62-504AC7A227A3}" srcOrd="0" destOrd="0" presId="urn:microsoft.com/office/officeart/2005/8/layout/hierarchy1"/>
    <dgm:cxn modelId="{80A90D6F-8403-FF40-9E91-A460EAF900AE}" type="presParOf" srcId="{5614FFA3-0F60-544B-A76F-FBF740CEFA72}" destId="{EE6B2D59-ED77-5E4A-AF03-FB9C0C6495E4}" srcOrd="1" destOrd="0" presId="urn:microsoft.com/office/officeart/2005/8/layout/hierarchy1"/>
    <dgm:cxn modelId="{76F8E3B3-96B7-524F-939D-9AEF2E4EA5A0}" type="presParOf" srcId="{58676BA5-9396-5844-BD80-CEB111B8D74E}" destId="{4D585176-EA0D-9B48-AC4C-C94C47EBAEB8}" srcOrd="1" destOrd="0" presId="urn:microsoft.com/office/officeart/2005/8/layout/hierarchy1"/>
    <dgm:cxn modelId="{C8D08A99-455E-3E4F-8DC8-BFE0A50A99B7}" type="presParOf" srcId="{0AA64046-6D71-9949-90C4-D61F3920356E}" destId="{BF5E8237-C3D7-5243-8B58-8270C30CF2FF}" srcOrd="6" destOrd="0" presId="urn:microsoft.com/office/officeart/2005/8/layout/hierarchy1"/>
    <dgm:cxn modelId="{A477049F-C264-3D42-8168-DA36D3C5EA59}" type="presParOf" srcId="{0AA64046-6D71-9949-90C4-D61F3920356E}" destId="{AC1A8E5E-97B1-FE4A-97A0-F8EAFF7C1B7F}" srcOrd="7" destOrd="0" presId="urn:microsoft.com/office/officeart/2005/8/layout/hierarchy1"/>
    <dgm:cxn modelId="{4BE81419-0DFB-2D41-BEBA-1E3C6400869E}" type="presParOf" srcId="{AC1A8E5E-97B1-FE4A-97A0-F8EAFF7C1B7F}" destId="{6EBC495A-2557-634F-972A-ACCF5817D733}" srcOrd="0" destOrd="0" presId="urn:microsoft.com/office/officeart/2005/8/layout/hierarchy1"/>
    <dgm:cxn modelId="{78BF78CD-5F7F-C84D-8004-963441E4A582}" type="presParOf" srcId="{6EBC495A-2557-634F-972A-ACCF5817D733}" destId="{C717EB7D-A8DF-1948-A064-80E83CA777AB}" srcOrd="0" destOrd="0" presId="urn:microsoft.com/office/officeart/2005/8/layout/hierarchy1"/>
    <dgm:cxn modelId="{7D2BA21C-4CF3-A042-A1CD-93C998F550B1}" type="presParOf" srcId="{6EBC495A-2557-634F-972A-ACCF5817D733}" destId="{45E4E75E-9CA5-1F49-BB50-A62E1D4C63A3}" srcOrd="1" destOrd="0" presId="urn:microsoft.com/office/officeart/2005/8/layout/hierarchy1"/>
    <dgm:cxn modelId="{37176F1A-8CD6-7E40-98E3-6111ADE37EA0}" type="presParOf" srcId="{AC1A8E5E-97B1-FE4A-97A0-F8EAFF7C1B7F}" destId="{C55A27B6-C25B-8B43-8C3F-C70D4D22151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E8237-C3D7-5243-8B58-8270C30CF2FF}">
      <dsp:nvSpPr>
        <dsp:cNvPr id="0" name=""/>
        <dsp:cNvSpPr/>
      </dsp:nvSpPr>
      <dsp:spPr>
        <a:xfrm>
          <a:off x="4632128" y="1592410"/>
          <a:ext cx="3475511" cy="300732"/>
        </a:xfrm>
        <a:custGeom>
          <a:avLst/>
          <a:gdLst/>
          <a:ahLst/>
          <a:cxnLst/>
          <a:rect l="0" t="0" r="0" b="0"/>
          <a:pathLst>
            <a:path>
              <a:moveTo>
                <a:pt x="0" y="0"/>
              </a:moveTo>
              <a:lnTo>
                <a:pt x="0" y="204940"/>
              </a:lnTo>
              <a:lnTo>
                <a:pt x="3475511" y="204940"/>
              </a:lnTo>
              <a:lnTo>
                <a:pt x="3475511" y="30073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901FD44-EF9A-A544-8B18-F21358F888B7}">
      <dsp:nvSpPr>
        <dsp:cNvPr id="0" name=""/>
        <dsp:cNvSpPr/>
      </dsp:nvSpPr>
      <dsp:spPr>
        <a:xfrm>
          <a:off x="6843817" y="2549755"/>
          <a:ext cx="1263822" cy="300732"/>
        </a:xfrm>
        <a:custGeom>
          <a:avLst/>
          <a:gdLst/>
          <a:ahLst/>
          <a:cxnLst/>
          <a:rect l="0" t="0" r="0" b="0"/>
          <a:pathLst>
            <a:path>
              <a:moveTo>
                <a:pt x="0" y="0"/>
              </a:moveTo>
              <a:lnTo>
                <a:pt x="0" y="204940"/>
              </a:lnTo>
              <a:lnTo>
                <a:pt x="1263822" y="204940"/>
              </a:lnTo>
              <a:lnTo>
                <a:pt x="1263822"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D095025-9CF2-2A4D-9077-4EC0070ED2CC}">
      <dsp:nvSpPr>
        <dsp:cNvPr id="0" name=""/>
        <dsp:cNvSpPr/>
      </dsp:nvSpPr>
      <dsp:spPr>
        <a:xfrm>
          <a:off x="6798097" y="2549755"/>
          <a:ext cx="91440" cy="300732"/>
        </a:xfrm>
        <a:custGeom>
          <a:avLst/>
          <a:gdLst/>
          <a:ahLst/>
          <a:cxnLst/>
          <a:rect l="0" t="0" r="0" b="0"/>
          <a:pathLst>
            <a:path>
              <a:moveTo>
                <a:pt x="45720" y="0"/>
              </a:moveTo>
              <a:lnTo>
                <a:pt x="45720"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732D62B-12C4-2B40-AA14-D4A06567136C}">
      <dsp:nvSpPr>
        <dsp:cNvPr id="0" name=""/>
        <dsp:cNvSpPr/>
      </dsp:nvSpPr>
      <dsp:spPr>
        <a:xfrm>
          <a:off x="5579995" y="2549755"/>
          <a:ext cx="1263822" cy="300732"/>
        </a:xfrm>
        <a:custGeom>
          <a:avLst/>
          <a:gdLst/>
          <a:ahLst/>
          <a:cxnLst/>
          <a:rect l="0" t="0" r="0" b="0"/>
          <a:pathLst>
            <a:path>
              <a:moveTo>
                <a:pt x="1263822" y="0"/>
              </a:moveTo>
              <a:lnTo>
                <a:pt x="1263822" y="204940"/>
              </a:lnTo>
              <a:lnTo>
                <a:pt x="0" y="204940"/>
              </a:lnTo>
              <a:lnTo>
                <a:pt x="0"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32C2096-BF3E-2A4E-B6E0-FC7EF8E70856}">
      <dsp:nvSpPr>
        <dsp:cNvPr id="0" name=""/>
        <dsp:cNvSpPr/>
      </dsp:nvSpPr>
      <dsp:spPr>
        <a:xfrm>
          <a:off x="4632128" y="1592410"/>
          <a:ext cx="2211688" cy="300732"/>
        </a:xfrm>
        <a:custGeom>
          <a:avLst/>
          <a:gdLst/>
          <a:ahLst/>
          <a:cxnLst/>
          <a:rect l="0" t="0" r="0" b="0"/>
          <a:pathLst>
            <a:path>
              <a:moveTo>
                <a:pt x="0" y="0"/>
              </a:moveTo>
              <a:lnTo>
                <a:pt x="0" y="204940"/>
              </a:lnTo>
              <a:lnTo>
                <a:pt x="2211688" y="204940"/>
              </a:lnTo>
              <a:lnTo>
                <a:pt x="2211688" y="30073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4CED64E-FC3D-8C42-B870-2834EE70EE91}">
      <dsp:nvSpPr>
        <dsp:cNvPr id="0" name=""/>
        <dsp:cNvSpPr/>
      </dsp:nvSpPr>
      <dsp:spPr>
        <a:xfrm>
          <a:off x="2420439" y="2549755"/>
          <a:ext cx="1895733" cy="300732"/>
        </a:xfrm>
        <a:custGeom>
          <a:avLst/>
          <a:gdLst/>
          <a:ahLst/>
          <a:cxnLst/>
          <a:rect l="0" t="0" r="0" b="0"/>
          <a:pathLst>
            <a:path>
              <a:moveTo>
                <a:pt x="0" y="0"/>
              </a:moveTo>
              <a:lnTo>
                <a:pt x="0" y="204940"/>
              </a:lnTo>
              <a:lnTo>
                <a:pt x="1895733" y="204940"/>
              </a:lnTo>
              <a:lnTo>
                <a:pt x="1895733"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6059CB2-A6A9-B74B-8445-914F61FBB82D}">
      <dsp:nvSpPr>
        <dsp:cNvPr id="0" name=""/>
        <dsp:cNvSpPr/>
      </dsp:nvSpPr>
      <dsp:spPr>
        <a:xfrm>
          <a:off x="2420439" y="2549755"/>
          <a:ext cx="631911" cy="300732"/>
        </a:xfrm>
        <a:custGeom>
          <a:avLst/>
          <a:gdLst/>
          <a:ahLst/>
          <a:cxnLst/>
          <a:rect l="0" t="0" r="0" b="0"/>
          <a:pathLst>
            <a:path>
              <a:moveTo>
                <a:pt x="0" y="0"/>
              </a:moveTo>
              <a:lnTo>
                <a:pt x="0" y="204940"/>
              </a:lnTo>
              <a:lnTo>
                <a:pt x="631911" y="204940"/>
              </a:lnTo>
              <a:lnTo>
                <a:pt x="631911"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2C2E87F-A592-9B46-BD07-5E4AE272C18F}">
      <dsp:nvSpPr>
        <dsp:cNvPr id="0" name=""/>
        <dsp:cNvSpPr/>
      </dsp:nvSpPr>
      <dsp:spPr>
        <a:xfrm>
          <a:off x="1788528" y="2549755"/>
          <a:ext cx="631911" cy="300732"/>
        </a:xfrm>
        <a:custGeom>
          <a:avLst/>
          <a:gdLst/>
          <a:ahLst/>
          <a:cxnLst/>
          <a:rect l="0" t="0" r="0" b="0"/>
          <a:pathLst>
            <a:path>
              <a:moveTo>
                <a:pt x="631911" y="0"/>
              </a:moveTo>
              <a:lnTo>
                <a:pt x="631911" y="204940"/>
              </a:lnTo>
              <a:lnTo>
                <a:pt x="0" y="204940"/>
              </a:lnTo>
              <a:lnTo>
                <a:pt x="0"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03F2A0E-25A1-294E-8F80-EF35C7E7750B}">
      <dsp:nvSpPr>
        <dsp:cNvPr id="0" name=""/>
        <dsp:cNvSpPr/>
      </dsp:nvSpPr>
      <dsp:spPr>
        <a:xfrm>
          <a:off x="524706" y="2549755"/>
          <a:ext cx="1895733" cy="300732"/>
        </a:xfrm>
        <a:custGeom>
          <a:avLst/>
          <a:gdLst/>
          <a:ahLst/>
          <a:cxnLst/>
          <a:rect l="0" t="0" r="0" b="0"/>
          <a:pathLst>
            <a:path>
              <a:moveTo>
                <a:pt x="1895733" y="0"/>
              </a:moveTo>
              <a:lnTo>
                <a:pt x="1895733" y="204940"/>
              </a:lnTo>
              <a:lnTo>
                <a:pt x="0" y="204940"/>
              </a:lnTo>
              <a:lnTo>
                <a:pt x="0" y="30073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E92962F-2AD2-994A-9B9E-B84A88FE3341}">
      <dsp:nvSpPr>
        <dsp:cNvPr id="0" name=""/>
        <dsp:cNvSpPr/>
      </dsp:nvSpPr>
      <dsp:spPr>
        <a:xfrm>
          <a:off x="2420439" y="1592410"/>
          <a:ext cx="2211688" cy="300732"/>
        </a:xfrm>
        <a:custGeom>
          <a:avLst/>
          <a:gdLst/>
          <a:ahLst/>
          <a:cxnLst/>
          <a:rect l="0" t="0" r="0" b="0"/>
          <a:pathLst>
            <a:path>
              <a:moveTo>
                <a:pt x="2211688" y="0"/>
              </a:moveTo>
              <a:lnTo>
                <a:pt x="2211688" y="204940"/>
              </a:lnTo>
              <a:lnTo>
                <a:pt x="0" y="204940"/>
              </a:lnTo>
              <a:lnTo>
                <a:pt x="0" y="30073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AA07002-4ACE-C44E-8333-6FAFF93BE54B}">
      <dsp:nvSpPr>
        <dsp:cNvPr id="0" name=""/>
        <dsp:cNvSpPr/>
      </dsp:nvSpPr>
      <dsp:spPr>
        <a:xfrm>
          <a:off x="1156617" y="1592410"/>
          <a:ext cx="3475511" cy="300732"/>
        </a:xfrm>
        <a:custGeom>
          <a:avLst/>
          <a:gdLst/>
          <a:ahLst/>
          <a:cxnLst/>
          <a:rect l="0" t="0" r="0" b="0"/>
          <a:pathLst>
            <a:path>
              <a:moveTo>
                <a:pt x="3475511" y="0"/>
              </a:moveTo>
              <a:lnTo>
                <a:pt x="3475511" y="204940"/>
              </a:lnTo>
              <a:lnTo>
                <a:pt x="0" y="204940"/>
              </a:lnTo>
              <a:lnTo>
                <a:pt x="0" y="300732"/>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E0E4007-7F56-C846-8DE4-2A15F0979894}">
      <dsp:nvSpPr>
        <dsp:cNvPr id="0" name=""/>
        <dsp:cNvSpPr/>
      </dsp:nvSpPr>
      <dsp:spPr>
        <a:xfrm>
          <a:off x="4115110" y="935797"/>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0E83897A-B959-A34A-B439-4BA840E36ACE}">
      <dsp:nvSpPr>
        <dsp:cNvPr id="0" name=""/>
        <dsp:cNvSpPr/>
      </dsp:nvSpPr>
      <dsp:spPr>
        <a:xfrm>
          <a:off x="4230003" y="1044945"/>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2"/>
              </a:solidFill>
            </a:rPr>
            <a:t>Time Series</a:t>
          </a:r>
        </a:p>
      </dsp:txBody>
      <dsp:txXfrm>
        <a:off x="4249235" y="1064177"/>
        <a:ext cx="995572" cy="618149"/>
      </dsp:txXfrm>
    </dsp:sp>
    <dsp:sp modelId="{A34E1A13-ACB8-4948-BC24-CCDD74275250}">
      <dsp:nvSpPr>
        <dsp:cNvPr id="0" name=""/>
        <dsp:cNvSpPr/>
      </dsp:nvSpPr>
      <dsp:spPr>
        <a:xfrm>
          <a:off x="639599" y="1893142"/>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FD581DCB-1AFA-2640-8112-732E6FE8223D}">
      <dsp:nvSpPr>
        <dsp:cNvPr id="0" name=""/>
        <dsp:cNvSpPr/>
      </dsp:nvSpPr>
      <dsp:spPr>
        <a:xfrm>
          <a:off x="754492" y="2002291"/>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DCDEE0"/>
              </a:solidFill>
            </a:rPr>
            <a:t>Trend Component</a:t>
          </a:r>
        </a:p>
      </dsp:txBody>
      <dsp:txXfrm>
        <a:off x="773724" y="2021523"/>
        <a:ext cx="995572" cy="618149"/>
      </dsp:txXfrm>
    </dsp:sp>
    <dsp:sp modelId="{E697447D-9270-034E-8985-4625599857F8}">
      <dsp:nvSpPr>
        <dsp:cNvPr id="0" name=""/>
        <dsp:cNvSpPr/>
      </dsp:nvSpPr>
      <dsp:spPr>
        <a:xfrm>
          <a:off x="1903421" y="1893142"/>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771D9890-6C4A-9F45-8656-C0A2A8536282}">
      <dsp:nvSpPr>
        <dsp:cNvPr id="0" name=""/>
        <dsp:cNvSpPr/>
      </dsp:nvSpPr>
      <dsp:spPr>
        <a:xfrm>
          <a:off x="2018314" y="2002291"/>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DCDEE0"/>
              </a:solidFill>
            </a:rPr>
            <a:t>Periodic Components</a:t>
          </a:r>
        </a:p>
      </dsp:txBody>
      <dsp:txXfrm>
        <a:off x="2037546" y="2021523"/>
        <a:ext cx="995572" cy="618149"/>
      </dsp:txXfrm>
    </dsp:sp>
    <dsp:sp modelId="{958DB312-7C36-1542-AFBC-6867E325DDF8}">
      <dsp:nvSpPr>
        <dsp:cNvPr id="0" name=""/>
        <dsp:cNvSpPr/>
      </dsp:nvSpPr>
      <dsp:spPr>
        <a:xfrm>
          <a:off x="7688"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42DE278E-336D-2840-9F85-8577C2FEA245}">
      <dsp:nvSpPr>
        <dsp:cNvPr id="0" name=""/>
        <dsp:cNvSpPr/>
      </dsp:nvSpPr>
      <dsp:spPr>
        <a:xfrm>
          <a:off x="122580"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DCDEE0"/>
              </a:solidFill>
            </a:rPr>
            <a:t>Annual</a:t>
          </a:r>
        </a:p>
      </dsp:txBody>
      <dsp:txXfrm>
        <a:off x="141812" y="2978868"/>
        <a:ext cx="995572" cy="618149"/>
      </dsp:txXfrm>
    </dsp:sp>
    <dsp:sp modelId="{4B60FD1F-F190-5542-AFF2-8DAA64230CCB}">
      <dsp:nvSpPr>
        <dsp:cNvPr id="0" name=""/>
        <dsp:cNvSpPr/>
      </dsp:nvSpPr>
      <dsp:spPr>
        <a:xfrm>
          <a:off x="1271510"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58BCA73C-7D2A-3445-83CE-55AAF5C331D6}">
      <dsp:nvSpPr>
        <dsp:cNvPr id="0" name=""/>
        <dsp:cNvSpPr/>
      </dsp:nvSpPr>
      <dsp:spPr>
        <a:xfrm>
          <a:off x="1386403"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DCDEE0"/>
              </a:solidFill>
            </a:rPr>
            <a:t>Quarterly</a:t>
          </a:r>
          <a:endParaRPr lang="en-US" sz="1200" kern="1200" dirty="0"/>
        </a:p>
      </dsp:txBody>
      <dsp:txXfrm>
        <a:off x="1405635" y="2978868"/>
        <a:ext cx="995572" cy="618149"/>
      </dsp:txXfrm>
    </dsp:sp>
    <dsp:sp modelId="{1E9C6AE8-6445-8246-9A00-8DABC47B7A17}">
      <dsp:nvSpPr>
        <dsp:cNvPr id="0" name=""/>
        <dsp:cNvSpPr/>
      </dsp:nvSpPr>
      <dsp:spPr>
        <a:xfrm>
          <a:off x="2535332"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39F11010-F9B6-8D47-B395-74AE40C6227C}">
      <dsp:nvSpPr>
        <dsp:cNvPr id="0" name=""/>
        <dsp:cNvSpPr/>
      </dsp:nvSpPr>
      <dsp:spPr>
        <a:xfrm>
          <a:off x="2650225"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DCDEE0"/>
              </a:solidFill>
            </a:rPr>
            <a:t>Monthly</a:t>
          </a:r>
        </a:p>
      </dsp:txBody>
      <dsp:txXfrm>
        <a:off x="2669457" y="2978868"/>
        <a:ext cx="995572" cy="618149"/>
      </dsp:txXfrm>
    </dsp:sp>
    <dsp:sp modelId="{6F2DE275-BA8B-BC4E-B0B7-1BB99EE35365}">
      <dsp:nvSpPr>
        <dsp:cNvPr id="0" name=""/>
        <dsp:cNvSpPr/>
      </dsp:nvSpPr>
      <dsp:spPr>
        <a:xfrm>
          <a:off x="3799154"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D3AE2F71-64B2-5449-8262-BCB7E85E0776}">
      <dsp:nvSpPr>
        <dsp:cNvPr id="0" name=""/>
        <dsp:cNvSpPr/>
      </dsp:nvSpPr>
      <dsp:spPr>
        <a:xfrm>
          <a:off x="3914047"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DCDEE0"/>
              </a:solidFill>
            </a:rPr>
            <a:t>Daily</a:t>
          </a:r>
        </a:p>
      </dsp:txBody>
      <dsp:txXfrm>
        <a:off x="3933279" y="2978868"/>
        <a:ext cx="995572" cy="618149"/>
      </dsp:txXfrm>
    </dsp:sp>
    <dsp:sp modelId="{9C34649F-7E64-1547-AFCB-778DA066F46E}">
      <dsp:nvSpPr>
        <dsp:cNvPr id="0" name=""/>
        <dsp:cNvSpPr/>
      </dsp:nvSpPr>
      <dsp:spPr>
        <a:xfrm>
          <a:off x="6326799" y="1893142"/>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BC81C3EE-E418-2C48-B35A-66D27F8C9AE7}">
      <dsp:nvSpPr>
        <dsp:cNvPr id="0" name=""/>
        <dsp:cNvSpPr/>
      </dsp:nvSpPr>
      <dsp:spPr>
        <a:xfrm>
          <a:off x="6441692" y="2002291"/>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DCDEE0"/>
              </a:solidFill>
            </a:rPr>
            <a:t>Other Time-related source</a:t>
          </a:r>
        </a:p>
      </dsp:txBody>
      <dsp:txXfrm>
        <a:off x="6460924" y="2021523"/>
        <a:ext cx="995572" cy="618149"/>
      </dsp:txXfrm>
    </dsp:sp>
    <dsp:sp modelId="{C8139572-8246-864C-833A-0891B570340F}">
      <dsp:nvSpPr>
        <dsp:cNvPr id="0" name=""/>
        <dsp:cNvSpPr/>
      </dsp:nvSpPr>
      <dsp:spPr>
        <a:xfrm>
          <a:off x="5062977"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9704E654-DF2F-7C4D-8A54-AF220BFC7332}">
      <dsp:nvSpPr>
        <dsp:cNvPr id="0" name=""/>
        <dsp:cNvSpPr/>
      </dsp:nvSpPr>
      <dsp:spPr>
        <a:xfrm>
          <a:off x="5177870"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DCDEE0"/>
              </a:solidFill>
            </a:rPr>
            <a:t>Weather</a:t>
          </a:r>
        </a:p>
      </dsp:txBody>
      <dsp:txXfrm>
        <a:off x="5197102" y="2978868"/>
        <a:ext cx="995572" cy="618149"/>
      </dsp:txXfrm>
    </dsp:sp>
    <dsp:sp modelId="{AFB26519-20A4-A24A-B258-17AFCCBFF693}">
      <dsp:nvSpPr>
        <dsp:cNvPr id="0" name=""/>
        <dsp:cNvSpPr/>
      </dsp:nvSpPr>
      <dsp:spPr>
        <a:xfrm>
          <a:off x="6326799"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110E262B-6E0A-184E-AC45-DBA0351864D0}">
      <dsp:nvSpPr>
        <dsp:cNvPr id="0" name=""/>
        <dsp:cNvSpPr/>
      </dsp:nvSpPr>
      <dsp:spPr>
        <a:xfrm>
          <a:off x="6441692"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DCDEE0"/>
              </a:solidFill>
            </a:rPr>
            <a:t>Economic</a:t>
          </a:r>
        </a:p>
      </dsp:txBody>
      <dsp:txXfrm>
        <a:off x="6460924" y="2978868"/>
        <a:ext cx="995572" cy="618149"/>
      </dsp:txXfrm>
    </dsp:sp>
    <dsp:sp modelId="{B4DCA626-D275-C54A-AE62-504AC7A227A3}">
      <dsp:nvSpPr>
        <dsp:cNvPr id="0" name=""/>
        <dsp:cNvSpPr/>
      </dsp:nvSpPr>
      <dsp:spPr>
        <a:xfrm>
          <a:off x="7590621" y="2850488"/>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EE6B2D59-ED77-5E4A-AF03-FB9C0C6495E4}">
      <dsp:nvSpPr>
        <dsp:cNvPr id="0" name=""/>
        <dsp:cNvSpPr/>
      </dsp:nvSpPr>
      <dsp:spPr>
        <a:xfrm>
          <a:off x="7705514" y="2959636"/>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DCDEE0"/>
              </a:solidFill>
            </a:rPr>
            <a:t>Demographic</a:t>
          </a:r>
        </a:p>
      </dsp:txBody>
      <dsp:txXfrm>
        <a:off x="7724746" y="2978868"/>
        <a:ext cx="995572" cy="618149"/>
      </dsp:txXfrm>
    </dsp:sp>
    <dsp:sp modelId="{C717EB7D-A8DF-1948-A064-80E83CA777AB}">
      <dsp:nvSpPr>
        <dsp:cNvPr id="0" name=""/>
        <dsp:cNvSpPr/>
      </dsp:nvSpPr>
      <dsp:spPr>
        <a:xfrm>
          <a:off x="7590621" y="1893142"/>
          <a:ext cx="1034036" cy="656613"/>
        </a:xfrm>
        <a:prstGeom prst="roundRect">
          <a:avLst>
            <a:gd name="adj" fmla="val 10000"/>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45E4E75E-9CA5-1F49-BB50-A62E1D4C63A3}">
      <dsp:nvSpPr>
        <dsp:cNvPr id="0" name=""/>
        <dsp:cNvSpPr/>
      </dsp:nvSpPr>
      <dsp:spPr>
        <a:xfrm>
          <a:off x="7705514" y="2002291"/>
          <a:ext cx="1034036" cy="65661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DCDEE0"/>
              </a:solidFill>
            </a:rPr>
            <a:t>Noise</a:t>
          </a:r>
        </a:p>
      </dsp:txBody>
      <dsp:txXfrm>
        <a:off x="7724746" y="2021523"/>
        <a:ext cx="995572" cy="61814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1143000" y="685800"/>
            <a:ext cx="4572000" cy="3429000"/>
          </a:xfrm>
          <a:prstGeom prst="rect">
            <a:avLst/>
          </a:prstGeom>
        </p:spPr>
        <p:txBody>
          <a:bodyPr/>
          <a:lstStyle/>
          <a:p>
            <a:endParaRPr/>
          </a:p>
        </p:txBody>
      </p:sp>
      <p:sp>
        <p:nvSpPr>
          <p:cNvPr id="147" name="Shape 14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72110977"/>
      </p:ext>
    </p:extLst>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indent="228600" defTabSz="457200" latinLnBrk="0">
      <a:defRPr sz="2200">
        <a:latin typeface="Lucida Grande"/>
        <a:ea typeface="Lucida Grande"/>
        <a:cs typeface="Lucida Grande"/>
        <a:sym typeface="Lucida Grande"/>
      </a:defRPr>
    </a:lvl2pPr>
    <a:lvl3pPr indent="457200" defTabSz="457200" latinLnBrk="0">
      <a:defRPr sz="2200">
        <a:latin typeface="Lucida Grande"/>
        <a:ea typeface="Lucida Grande"/>
        <a:cs typeface="Lucida Grande"/>
        <a:sym typeface="Lucida Grande"/>
      </a:defRPr>
    </a:lvl3pPr>
    <a:lvl4pPr indent="685800" defTabSz="457200" latinLnBrk="0">
      <a:defRPr sz="2200">
        <a:latin typeface="Lucida Grande"/>
        <a:ea typeface="Lucida Grande"/>
        <a:cs typeface="Lucida Grande"/>
        <a:sym typeface="Lucida Grande"/>
      </a:defRPr>
    </a:lvl4pPr>
    <a:lvl5pPr indent="914400" defTabSz="457200" latinLnBrk="0">
      <a:defRPr sz="2200">
        <a:latin typeface="Lucida Grande"/>
        <a:ea typeface="Lucida Grande"/>
        <a:cs typeface="Lucida Grande"/>
        <a:sym typeface="Lucida Grande"/>
      </a:defRPr>
    </a:lvl5pPr>
    <a:lvl6pPr indent="1143000" defTabSz="457200" latinLnBrk="0">
      <a:defRPr sz="2200">
        <a:latin typeface="Lucida Grande"/>
        <a:ea typeface="Lucida Grande"/>
        <a:cs typeface="Lucida Grande"/>
        <a:sym typeface="Lucida Grande"/>
      </a:defRPr>
    </a:lvl6pPr>
    <a:lvl7pPr indent="1371600" defTabSz="457200" latinLnBrk="0">
      <a:defRPr sz="2200">
        <a:latin typeface="Lucida Grande"/>
        <a:ea typeface="Lucida Grande"/>
        <a:cs typeface="Lucida Grande"/>
        <a:sym typeface="Lucida Grande"/>
      </a:defRPr>
    </a:lvl7pPr>
    <a:lvl8pPr indent="1600200" defTabSz="457200" latinLnBrk="0">
      <a:defRPr sz="2200">
        <a:latin typeface="Lucida Grande"/>
        <a:ea typeface="Lucida Grande"/>
        <a:cs typeface="Lucida Grande"/>
        <a:sym typeface="Lucida Grande"/>
      </a:defRPr>
    </a:lvl8pPr>
    <a:lvl9pPr indent="1828800" defTabSz="4572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6_Agenda">
    <p:bg>
      <p:bgPr>
        <a:solidFill>
          <a:srgbClr val="FFFFFF"/>
        </a:solidFill>
        <a:effectLst/>
      </p:bgPr>
    </p:bg>
    <p:spTree>
      <p:nvGrpSpPr>
        <p:cNvPr id="1" name=""/>
        <p:cNvGrpSpPr/>
        <p:nvPr/>
      </p:nvGrpSpPr>
      <p:grpSpPr>
        <a:xfrm>
          <a:off x="0" y="0"/>
          <a:ext cx="0" cy="0"/>
          <a:chOff x="0" y="0"/>
          <a:chExt cx="0" cy="0"/>
        </a:xfrm>
      </p:grpSpPr>
      <p:sp>
        <p:nvSpPr>
          <p:cNvPr id="103" name="Shape 10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4" name="Shape 10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05" name="Shape 105"/>
          <p:cNvSpPr/>
          <p:nvPr/>
        </p:nvSpPr>
        <p:spPr>
          <a:xfrm flipH="1">
            <a:off x="454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6" name="Shape 106"/>
          <p:cNvSpPr/>
          <p:nvPr/>
        </p:nvSpPr>
        <p:spPr>
          <a:xfrm>
            <a:off x="3386137" y="2085975"/>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7" name="Shape 107"/>
          <p:cNvSpPr/>
          <p:nvPr/>
        </p:nvSpPr>
        <p:spPr>
          <a:xfrm flipH="1">
            <a:off x="454025" y="36576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8" name="Shape 108"/>
          <p:cNvSpPr/>
          <p:nvPr/>
        </p:nvSpPr>
        <p:spPr>
          <a:xfrm flipH="1">
            <a:off x="3371850" y="3651250"/>
            <a:ext cx="52720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09" name="Shape 109"/>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7_Agenda">
    <p:bg>
      <p:bgPr>
        <a:solidFill>
          <a:srgbClr val="FFFFFF"/>
        </a:solidFill>
        <a:effectLst/>
      </p:bgPr>
    </p:bg>
    <p:spTree>
      <p:nvGrpSpPr>
        <p:cNvPr id="1" name=""/>
        <p:cNvGrpSpPr/>
        <p:nvPr/>
      </p:nvGrpSpPr>
      <p:grpSpPr>
        <a:xfrm>
          <a:off x="0" y="0"/>
          <a:ext cx="0" cy="0"/>
          <a:chOff x="0" y="0"/>
          <a:chExt cx="0" cy="0"/>
        </a:xfrm>
      </p:grpSpPr>
      <p:sp>
        <p:nvSpPr>
          <p:cNvPr id="116" name="Shape 11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7" name="Shape 11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18" name="Shape 118"/>
          <p:cNvSpPr/>
          <p:nvPr/>
        </p:nvSpPr>
        <p:spPr>
          <a:xfrm flipH="1">
            <a:off x="6169025" y="2082800"/>
            <a:ext cx="2703513" cy="1588"/>
          </a:xfrm>
          <a:prstGeom prst="line">
            <a:avLst/>
          </a:prstGeom>
          <a:ln w="6350">
            <a:solidFill>
              <a:srgbClr val="000000"/>
            </a:solidFill>
          </a:ln>
        </p:spPr>
        <p:txBody>
          <a:bodyPr lIns="0" tIns="0" rIns="0" bIns="0"/>
          <a:lstStyle/>
          <a:p>
            <a:pPr algn="l" defTabSz="457200">
              <a:defRPr sz="1200" b="0">
                <a:uFillTx/>
              </a:defRPr>
            </a:pPr>
            <a:endParaRPr/>
          </a:p>
        </p:txBody>
      </p:sp>
      <p:sp>
        <p:nvSpPr>
          <p:cNvPr id="119" name="Shape 119"/>
          <p:cNvSpPr/>
          <p:nvPr/>
        </p:nvSpPr>
        <p:spPr>
          <a:xfrm>
            <a:off x="476250" y="2082800"/>
            <a:ext cx="5500688" cy="1588"/>
          </a:xfrm>
          <a:prstGeom prst="line">
            <a:avLst/>
          </a:prstGeom>
          <a:ln w="6350">
            <a:solidFill>
              <a:srgbClr val="000000"/>
            </a:solidFill>
          </a:ln>
        </p:spPr>
        <p:txBody>
          <a:bodyPr lIns="0" tIns="0" rIns="0" bIns="0"/>
          <a:lstStyle/>
          <a:p>
            <a:pPr algn="l" defTabSz="457200">
              <a:defRPr sz="1200" b="0">
                <a:uFillTx/>
              </a:defRPr>
            </a:pPr>
            <a:endParaRPr/>
          </a:p>
        </p:txBody>
      </p:sp>
      <p:sp>
        <p:nvSpPr>
          <p:cNvPr id="120" name="Shape 1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127" name="Shape 127"/>
          <p:cNvSpPr>
            <a:spLocks noGrp="1"/>
          </p:cNvSpPr>
          <p:nvPr>
            <p:ph type="title"/>
          </p:nvPr>
        </p:nvSpPr>
        <p:spPr>
          <a:xfrm>
            <a:off x="1860946" y="883146"/>
            <a:ext cx="5641183" cy="1779985"/>
          </a:xfrm>
          <a:prstGeom prst="rect">
            <a:avLst/>
          </a:prstGeom>
        </p:spPr>
        <p:txBody>
          <a:bodyPr lIns="27384" tIns="27384" rIns="27384" bIns="27384" anchor="b"/>
          <a:lstStyle>
            <a:lvl1pPr algn="ctr">
              <a:lnSpc>
                <a:spcPct val="100000"/>
              </a:lnSpc>
              <a:defRPr sz="4400" b="0">
                <a:solidFill>
                  <a:srgbClr val="000000"/>
                </a:solidFill>
                <a:uFillTx/>
                <a:latin typeface="+mn-lt"/>
                <a:ea typeface="+mn-ea"/>
                <a:cs typeface="+mn-cs"/>
                <a:sym typeface="Gill Sans"/>
              </a:defRPr>
            </a:lvl1pPr>
          </a:lstStyle>
          <a:p>
            <a:r>
              <a:t>Title Text</a:t>
            </a:r>
          </a:p>
        </p:txBody>
      </p:sp>
      <p:sp>
        <p:nvSpPr>
          <p:cNvPr id="128" name="Shape 128"/>
          <p:cNvSpPr>
            <a:spLocks noGrp="1"/>
          </p:cNvSpPr>
          <p:nvPr>
            <p:ph type="body" sz="quarter" idx="1"/>
          </p:nvPr>
        </p:nvSpPr>
        <p:spPr>
          <a:xfrm>
            <a:off x="1860946" y="2711053"/>
            <a:ext cx="5641183" cy="609303"/>
          </a:xfrm>
          <a:prstGeom prst="rect">
            <a:avLst/>
          </a:prstGeom>
        </p:spPr>
        <p:txBody>
          <a:bodyPr lIns="27384" tIns="27384" rIns="27384" bIns="27384"/>
          <a:lstStyle>
            <a:lvl1pPr marL="0" indent="0" algn="ctr">
              <a:lnSpc>
                <a:spcPct val="100000"/>
              </a:lnSpc>
              <a:defRPr sz="1800" b="0">
                <a:solidFill>
                  <a:srgbClr val="000000"/>
                </a:solidFill>
                <a:uFillTx/>
                <a:latin typeface="+mn-lt"/>
                <a:ea typeface="+mn-ea"/>
                <a:cs typeface="+mn-cs"/>
                <a:sym typeface="Gill Sans"/>
              </a:defRPr>
            </a:lvl1pPr>
            <a:lvl2pPr marL="0" indent="0" algn="ctr">
              <a:lnSpc>
                <a:spcPct val="100000"/>
              </a:lnSpc>
              <a:buSzTx/>
              <a:buFontTx/>
              <a:buNone/>
              <a:defRPr sz="1800" b="0">
                <a:solidFill>
                  <a:srgbClr val="000000"/>
                </a:solidFill>
                <a:uFillTx/>
                <a:latin typeface="+mn-lt"/>
                <a:ea typeface="+mn-ea"/>
                <a:cs typeface="+mn-cs"/>
                <a:sym typeface="Gill Sans"/>
              </a:defRPr>
            </a:lvl2pPr>
            <a:lvl3pPr marL="0" indent="0" algn="ctr">
              <a:lnSpc>
                <a:spcPct val="100000"/>
              </a:lnSpc>
              <a:buSzTx/>
              <a:buFontTx/>
              <a:buNone/>
              <a:defRPr sz="1800" b="0">
                <a:solidFill>
                  <a:srgbClr val="000000"/>
                </a:solidFill>
                <a:uFillTx/>
                <a:latin typeface="+mn-lt"/>
                <a:ea typeface="+mn-ea"/>
                <a:cs typeface="+mn-cs"/>
                <a:sym typeface="Gill Sans"/>
              </a:defRPr>
            </a:lvl3pPr>
            <a:lvl4pPr marL="0" indent="0" algn="ctr">
              <a:lnSpc>
                <a:spcPct val="100000"/>
              </a:lnSpc>
              <a:buSzTx/>
              <a:buFontTx/>
              <a:buNone/>
              <a:defRPr sz="1800" b="0">
                <a:solidFill>
                  <a:srgbClr val="000000"/>
                </a:solidFill>
                <a:uFillTx/>
                <a:latin typeface="+mn-lt"/>
                <a:ea typeface="+mn-ea"/>
                <a:cs typeface="+mn-cs"/>
                <a:sym typeface="Gill Sans"/>
              </a:defRPr>
            </a:lvl4pPr>
            <a:lvl5pPr marL="0" indent="0" algn="ctr">
              <a:lnSpc>
                <a:spcPct val="100000"/>
              </a:lnSpc>
              <a:buSzTx/>
              <a:buFontTx/>
              <a:buNone/>
              <a:defRPr sz="1800" b="0">
                <a:solidFill>
                  <a:srgbClr val="000000"/>
                </a:solidFill>
                <a:uFillTx/>
                <a:latin typeface="+mn-lt"/>
                <a:ea typeface="+mn-ea"/>
                <a:cs typeface="+mn-c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9" name="Shape 129"/>
          <p:cNvSpPr>
            <a:spLocks noGrp="1"/>
          </p:cNvSpPr>
          <p:nvPr>
            <p:ph type="sldNum" sz="quarter" idx="2"/>
          </p:nvPr>
        </p:nvSpPr>
        <p:spPr>
          <a:xfrm>
            <a:off x="4580811" y="4990802"/>
            <a:ext cx="194607" cy="194470"/>
          </a:xfrm>
          <a:prstGeom prst="rect">
            <a:avLst/>
          </a:prstGeom>
        </p:spPr>
        <p:txBody>
          <a:bodyPr lIns="27384" tIns="27384" rIns="27384" bIns="27384"/>
          <a:lstStyle>
            <a:lvl1pPr>
              <a:defRPr sz="900">
                <a:uFillTx/>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io Slide">
    <p:bg>
      <p:bgPr>
        <a:solidFill>
          <a:srgbClr val="FFFFFF"/>
        </a:solidFill>
        <a:effectLst/>
      </p:bgPr>
    </p:bg>
    <p:spTree>
      <p:nvGrpSpPr>
        <p:cNvPr id="1" name=""/>
        <p:cNvGrpSpPr/>
        <p:nvPr/>
      </p:nvGrpSpPr>
      <p:grpSpPr>
        <a:xfrm>
          <a:off x="0" y="0"/>
          <a:ext cx="0" cy="0"/>
          <a:chOff x="0" y="0"/>
          <a:chExt cx="0" cy="0"/>
        </a:xfrm>
      </p:grpSpPr>
      <p:sp>
        <p:nvSpPr>
          <p:cNvPr id="136" name="Shape 136"/>
          <p:cNvSpPr/>
          <p:nvPr/>
        </p:nvSpPr>
        <p:spPr>
          <a:xfrm>
            <a:off x="458787" y="487362"/>
            <a:ext cx="8448676" cy="1"/>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7" name="Shape 137"/>
          <p:cNvSpPr/>
          <p:nvPr/>
        </p:nvSpPr>
        <p:spPr>
          <a:xfrm>
            <a:off x="458787" y="908050"/>
            <a:ext cx="8448676" cy="0"/>
          </a:xfrm>
          <a:prstGeom prst="line">
            <a:avLst/>
          </a:prstGeom>
          <a:ln w="3175">
            <a:solidFill>
              <a:srgbClr val="000000"/>
            </a:solidFill>
            <a:miter lim="400000"/>
          </a:ln>
        </p:spPr>
        <p:txBody>
          <a:bodyPr lIns="0" tIns="0" rIns="0" bIns="0"/>
          <a:lstStyle/>
          <a:p>
            <a:pPr algn="l" defTabSz="457200">
              <a:defRPr sz="1200" b="0">
                <a:uFillTx/>
              </a:defRPr>
            </a:pPr>
            <a:endParaRPr/>
          </a:p>
        </p:txBody>
      </p:sp>
      <p:sp>
        <p:nvSpPr>
          <p:cNvPr id="138" name="Shape 138"/>
          <p:cNvSpPr>
            <a:spLocks noGrp="1"/>
          </p:cNvSpPr>
          <p:nvPr>
            <p:ph type="title"/>
          </p:nvPr>
        </p:nvSpPr>
        <p:spPr>
          <a:xfrm>
            <a:off x="444569" y="1066787"/>
            <a:ext cx="4924356" cy="1126999"/>
          </a:xfrm>
          <a:prstGeom prst="rect">
            <a:avLst/>
          </a:prstGeom>
        </p:spPr>
        <p:txBody>
          <a:bodyPr lIns="0" tIns="0" rIns="0" bIns="0"/>
          <a:lstStyle>
            <a:lvl1pPr defTabSz="914400">
              <a:lnSpc>
                <a:spcPts val="3500"/>
              </a:lnSpc>
              <a:defRPr sz="3800" cap="all">
                <a:solidFill>
                  <a:srgbClr val="000000"/>
                </a:solidFill>
                <a:uFillTx/>
              </a:defRPr>
            </a:lvl1pPr>
          </a:lstStyle>
          <a:p>
            <a:r>
              <a:t>Title Text</a:t>
            </a:r>
          </a:p>
        </p:txBody>
      </p:sp>
      <p:sp>
        <p:nvSpPr>
          <p:cNvPr id="139" name="Shape 139"/>
          <p:cNvSpPr>
            <a:spLocks noGrp="1"/>
          </p:cNvSpPr>
          <p:nvPr>
            <p:ph type="body" sz="quarter" idx="1"/>
          </p:nvPr>
        </p:nvSpPr>
        <p:spPr>
          <a:xfrm>
            <a:off x="458769" y="2072195"/>
            <a:ext cx="5748357" cy="1343026"/>
          </a:xfrm>
          <a:prstGeom prst="rect">
            <a:avLst/>
          </a:prstGeom>
        </p:spPr>
        <p:txBody>
          <a:bodyPr lIns="0" tIns="0" rIns="0" bIns="0"/>
          <a:lstStyle>
            <a:lvl1pPr marL="174625" indent="-174625" defTabSz="914400">
              <a:lnSpc>
                <a:spcPts val="2400"/>
              </a:lnSpc>
              <a:buSzPct val="69000"/>
              <a:buFont typeface="Lucida Grande"/>
              <a:buChar char="‣"/>
              <a:defRPr sz="2000" b="0">
                <a:solidFill>
                  <a:srgbClr val="000000"/>
                </a:solidFill>
                <a:uFillTx/>
              </a:defRPr>
            </a:lvl1pPr>
            <a:lvl2pPr marL="0" indent="329138" defTabSz="914400">
              <a:lnSpc>
                <a:spcPts val="2400"/>
              </a:lnSpc>
              <a:buSzTx/>
              <a:buNone/>
              <a:defRPr sz="2000" b="0">
                <a:solidFill>
                  <a:srgbClr val="000000"/>
                </a:solidFill>
                <a:uFillTx/>
              </a:defRPr>
            </a:lvl2pPr>
            <a:lvl3pPr marL="0" indent="658277" defTabSz="914400">
              <a:lnSpc>
                <a:spcPts val="2400"/>
              </a:lnSpc>
              <a:buSzTx/>
              <a:buNone/>
              <a:defRPr sz="2000" b="0">
                <a:solidFill>
                  <a:srgbClr val="000000"/>
                </a:solidFill>
                <a:uFillTx/>
              </a:defRPr>
            </a:lvl3pPr>
            <a:lvl4pPr marL="0" indent="987415" defTabSz="914400">
              <a:lnSpc>
                <a:spcPts val="2400"/>
              </a:lnSpc>
              <a:buSzTx/>
              <a:buNone/>
              <a:defRPr sz="2000" b="0">
                <a:solidFill>
                  <a:srgbClr val="000000"/>
                </a:solidFill>
                <a:uFillTx/>
              </a:defRPr>
            </a:lvl4pPr>
            <a:lvl5pPr marL="0" indent="1316552" defTabSz="914400">
              <a:lnSpc>
                <a:spcPts val="2400"/>
              </a:lnSpc>
              <a:buSzTx/>
              <a:buNone/>
              <a:defRPr sz="2000" b="0">
                <a:solidFill>
                  <a:srgbClr val="000000"/>
                </a:solidFill>
                <a:uFillTx/>
              </a:defRPr>
            </a:lvl5pPr>
          </a:lstStyle>
          <a:p>
            <a:r>
              <a:t>Body Level One</a:t>
            </a:r>
          </a:p>
          <a:p>
            <a:pPr lvl="1"/>
            <a:r>
              <a:t>Body Level Two</a:t>
            </a:r>
          </a:p>
          <a:p>
            <a:pPr lvl="2"/>
            <a:r>
              <a:t>Body Level Three</a:t>
            </a:r>
          </a:p>
          <a:p>
            <a:pPr lvl="3"/>
            <a:r>
              <a:t>Body Level Four</a:t>
            </a:r>
          </a:p>
          <a:p>
            <a:pPr lvl="4"/>
            <a:r>
              <a:t>Body Level Five</a:t>
            </a:r>
          </a:p>
        </p:txBody>
      </p:sp>
      <p:sp>
        <p:nvSpPr>
          <p:cNvPr id="140" name="Shape 140"/>
          <p:cNvSpPr>
            <a:spLocks noGrp="1"/>
          </p:cNvSpPr>
          <p:nvPr>
            <p:ph type="sldNum" sz="quarter" idx="2"/>
          </p:nvPr>
        </p:nvSpPr>
        <p:spPr>
          <a:xfrm>
            <a:off x="8582397" y="536831"/>
            <a:ext cx="323479" cy="297938"/>
          </a:xfrm>
          <a:prstGeom prst="rect">
            <a:avLst/>
          </a:prstGeom>
        </p:spPr>
        <p:txBody>
          <a:bodyPr lIns="0" tIns="0" rIns="0" bIns="0" anchor="ctr"/>
          <a:lstStyle>
            <a:lvl1pPr algn="r" defTabSz="914400">
              <a:lnSpc>
                <a:spcPts val="2300"/>
              </a:lnSpc>
              <a:defRPr sz="2200">
                <a:uFillTx/>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pic>
        <p:nvPicPr>
          <p:cNvPr id="27" name="image.png"/>
          <p:cNvPicPr>
            <a:picLocks/>
          </p:cNvPicPr>
          <p:nvPr/>
        </p:nvPicPr>
        <p:blipFill>
          <a:blip r:embed="rId2"/>
          <a:stretch>
            <a:fillRect/>
          </a:stretch>
        </p:blipFill>
        <p:spPr>
          <a:xfrm>
            <a:off x="457200" y="579437"/>
            <a:ext cx="2038350" cy="219076"/>
          </a:xfrm>
          <a:prstGeom prst="rect">
            <a:avLst/>
          </a:prstGeom>
          <a:ln w="12700">
            <a:miter lim="400000"/>
          </a:ln>
        </p:spPr>
      </p:pic>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2_Title">
    <p:spTree>
      <p:nvGrpSpPr>
        <p:cNvPr id="1" name=""/>
        <p:cNvGrpSpPr/>
        <p:nvPr/>
      </p:nvGrpSpPr>
      <p:grpSpPr>
        <a:xfrm>
          <a:off x="0" y="0"/>
          <a:ext cx="0" cy="0"/>
          <a:chOff x="0" y="0"/>
          <a:chExt cx="0" cy="0"/>
        </a:xfrm>
      </p:grpSpPr>
      <p:sp>
        <p:nvSpPr>
          <p:cNvPr id="35" name="Shape 35"/>
          <p:cNvSpPr>
            <a:spLocks noGrp="1"/>
          </p:cNvSpPr>
          <p:nvPr>
            <p:ph type="sldNum" sz="quarter" idx="2"/>
          </p:nvPr>
        </p:nvSpPr>
        <p:spPr>
          <a:xfrm>
            <a:off x="8414810" y="458787"/>
            <a:ext cx="337605" cy="355601"/>
          </a:xfrm>
          <a:prstGeom prst="rect">
            <a:avLst/>
          </a:prstGeom>
        </p:spPr>
        <p:txBody>
          <a:bodyPr lIns="0" tIns="0" rIns="0" bIns="0"/>
          <a:lstStyle>
            <a:lvl1pPr>
              <a:defRPr>
                <a:solidFill>
                  <a:srgbClr val="FFFFFF"/>
                </a:solidFill>
                <a:uFill>
                  <a:solidFill>
                    <a:srgbClr val="FFFFFF"/>
                  </a:solidFill>
                </a:u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Agenda">
    <p:bg>
      <p:bgPr>
        <a:solidFill>
          <a:srgbClr val="FFFFFF"/>
        </a:solidFill>
        <a:effectLst/>
      </p:bgPr>
    </p:bg>
    <p:spTree>
      <p:nvGrpSpPr>
        <p:cNvPr id="1" name=""/>
        <p:cNvGrpSpPr/>
        <p:nvPr/>
      </p:nvGrpSpPr>
      <p:grpSpPr>
        <a:xfrm>
          <a:off x="0" y="0"/>
          <a:ext cx="0" cy="0"/>
          <a:chOff x="0" y="0"/>
          <a:chExt cx="0" cy="0"/>
        </a:xfrm>
      </p:grpSpPr>
      <p:sp>
        <p:nvSpPr>
          <p:cNvPr id="42" name="Shape 4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3" name="Shape 4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4" name="Shape 4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5" name="Shape 4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46" name="Shape 46"/>
          <p:cNvSpPr>
            <a:spLocks noGrp="1"/>
          </p:cNvSpPr>
          <p:nvPr>
            <p:ph type="title"/>
          </p:nvPr>
        </p:nvSpPr>
        <p:spPr>
          <a:xfrm>
            <a:off x="468153" y="505195"/>
            <a:ext cx="7874121" cy="1016266"/>
          </a:xfrm>
          <a:prstGeom prst="rect">
            <a:avLst/>
          </a:prstGeom>
        </p:spPr>
        <p:txBody>
          <a:bodyPr/>
          <a:lstStyle>
            <a:lvl1pPr>
              <a:lnSpc>
                <a:spcPts val="2300"/>
              </a:lnSpc>
              <a:defRPr sz="2300">
                <a:solidFill>
                  <a:srgbClr val="000000"/>
                </a:solidFill>
                <a:uFill>
                  <a:solidFill>
                    <a:srgbClr val="000000"/>
                  </a:solidFill>
                </a:uFill>
              </a:defRPr>
            </a:lvl1pPr>
          </a:lstStyle>
          <a:p>
            <a:r>
              <a:t>Title Text</a:t>
            </a:r>
          </a:p>
        </p:txBody>
      </p:sp>
      <p:sp>
        <p:nvSpPr>
          <p:cNvPr id="47" name="Shape 47"/>
          <p:cNvSpPr>
            <a:spLocks noGrp="1"/>
          </p:cNvSpPr>
          <p:nvPr>
            <p:ph type="body" idx="1"/>
          </p:nvPr>
        </p:nvSpPr>
        <p:spPr>
          <a:xfrm>
            <a:off x="468153" y="983297"/>
            <a:ext cx="8426769" cy="4030980"/>
          </a:xfrm>
          <a:prstGeom prst="rect">
            <a:avLst/>
          </a:prstGeom>
        </p:spPr>
        <p:txBody>
          <a:bodyPr/>
          <a:lstStyle>
            <a:lvl1pPr marL="186689" indent="-146050">
              <a:lnSpc>
                <a:spcPts val="2400"/>
              </a:lnSpc>
              <a:buSzPct val="69000"/>
              <a:buFont typeface="Lucida Grande"/>
              <a:buChar char="‣"/>
              <a:defRPr sz="2000">
                <a:solidFill>
                  <a:srgbClr val="000000"/>
                </a:solidFill>
                <a:uFill>
                  <a:solidFill>
                    <a:srgbClr val="000000"/>
                  </a:solidFill>
                </a:uFill>
              </a:defRPr>
            </a:lvl1pPr>
            <a:lvl2pPr>
              <a:lnSpc>
                <a:spcPts val="2400"/>
              </a:lnSpc>
              <a:defRPr sz="2000">
                <a:solidFill>
                  <a:srgbClr val="000000"/>
                </a:solidFill>
                <a:uFill>
                  <a:solidFill>
                    <a:srgbClr val="000000"/>
                  </a:solidFill>
                </a:uFill>
              </a:defRPr>
            </a:lvl2pPr>
            <a:lvl3pPr>
              <a:lnSpc>
                <a:spcPts val="2400"/>
              </a:lnSpc>
              <a:defRPr sz="2000">
                <a:solidFill>
                  <a:srgbClr val="000000"/>
                </a:solidFill>
                <a:uFill>
                  <a:solidFill>
                    <a:srgbClr val="000000"/>
                  </a:solidFill>
                </a:uFill>
              </a:defRPr>
            </a:lvl3pPr>
            <a:lvl4pPr>
              <a:lnSpc>
                <a:spcPts val="2400"/>
              </a:lnSpc>
              <a:defRPr sz="2000">
                <a:solidFill>
                  <a:srgbClr val="000000"/>
                </a:solidFill>
                <a:uFill>
                  <a:solidFill>
                    <a:srgbClr val="000000"/>
                  </a:solidFill>
                </a:uFill>
              </a:defRPr>
            </a:lvl4pPr>
            <a:lvl5pPr>
              <a:lnSpc>
                <a:spcPts val="2400"/>
              </a:lnSpc>
              <a:defRPr sz="2000">
                <a:solidFill>
                  <a:srgbClr val="000000"/>
                </a:solidFill>
                <a:uFill>
                  <a:solidFill>
                    <a:srgbClr val="000000"/>
                  </a:solidFill>
                </a:uFill>
              </a:defRPr>
            </a:lvl5pPr>
          </a:lstStyle>
          <a:p>
            <a:r>
              <a:t>Body Level One</a:t>
            </a:r>
          </a:p>
          <a:p>
            <a:pPr lvl="1"/>
            <a:r>
              <a:t>Body Level Two</a:t>
            </a:r>
          </a:p>
          <a:p>
            <a:pPr lvl="2"/>
            <a:r>
              <a:t>Body Level Three</a:t>
            </a:r>
          </a:p>
          <a:p>
            <a:pPr lvl="3"/>
            <a:r>
              <a:t>Body Level Four</a:t>
            </a:r>
          </a:p>
          <a:p>
            <a:pPr lvl="4"/>
            <a:r>
              <a:t>Body Level Five</a:t>
            </a:r>
          </a:p>
        </p:txBody>
      </p:sp>
      <p:sp>
        <p:nvSpPr>
          <p:cNvPr id="48" name="Shape 48"/>
          <p:cNvSpPr>
            <a:spLocks noGrp="1"/>
          </p:cNvSpPr>
          <p:nvPr>
            <p:ph type="sldNum" sz="quarter" idx="2"/>
          </p:nvPr>
        </p:nvSpPr>
        <p:spPr>
          <a:xfrm>
            <a:off x="8599785" y="514350"/>
            <a:ext cx="355005" cy="342900"/>
          </a:xfrm>
          <a:prstGeom prst="rect">
            <a:avLst/>
          </a:prstGeom>
        </p:spPr>
        <p:txBody>
          <a:bodyPr lIns="0" tIns="0" rIns="0" bIns="0" anchor="ctr"/>
          <a:lstStyle>
            <a:lvl1pPr>
              <a:defRPr>
                <a:latin typeface="Trebuchet MS"/>
                <a:ea typeface="Trebuchet MS"/>
                <a:cs typeface="Trebuchet MS"/>
                <a:sym typeface="Trebuchet MS"/>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2_Agenda">
    <p:bg>
      <p:bgPr>
        <a:solidFill>
          <a:srgbClr val="FFFFFF"/>
        </a:solidFill>
        <a:effectLst/>
      </p:bgPr>
    </p:bg>
    <p:spTree>
      <p:nvGrpSpPr>
        <p:cNvPr id="1" name=""/>
        <p:cNvGrpSpPr/>
        <p:nvPr/>
      </p:nvGrpSpPr>
      <p:grpSpPr>
        <a:xfrm>
          <a:off x="0" y="0"/>
          <a:ext cx="0" cy="0"/>
          <a:chOff x="0" y="0"/>
          <a:chExt cx="0" cy="0"/>
        </a:xfrm>
      </p:grpSpPr>
      <p:sp>
        <p:nvSpPr>
          <p:cNvPr id="55" name="Shape 5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6" name="Shape 5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7" name="Shape 5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58" name="Shape 5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59" name="image.tiff"/>
          <p:cNvPicPr>
            <a:picLocks/>
          </p:cNvPicPr>
          <p:nvPr/>
        </p:nvPicPr>
        <p:blipFill>
          <a:blip r:embed="rId2"/>
          <a:stretch>
            <a:fillRect/>
          </a:stretch>
        </p:blipFill>
        <p:spPr>
          <a:xfrm>
            <a:off x="2444750" y="1104900"/>
            <a:ext cx="4522788" cy="3665538"/>
          </a:xfrm>
          <a:prstGeom prst="rect">
            <a:avLst/>
          </a:prstGeom>
          <a:ln w="12700">
            <a:miter lim="400000"/>
          </a:ln>
        </p:spPr>
      </p:pic>
      <p:sp>
        <p:nvSpPr>
          <p:cNvPr id="60" name="Shape 60"/>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3_Agenda">
    <p:bg>
      <p:bgPr>
        <a:solidFill>
          <a:srgbClr val="FFFFFF"/>
        </a:solidFill>
        <a:effectLst/>
      </p:bgPr>
    </p:bg>
    <p:spTree>
      <p:nvGrpSpPr>
        <p:cNvPr id="1" name=""/>
        <p:cNvGrpSpPr/>
        <p:nvPr/>
      </p:nvGrpSpPr>
      <p:grpSpPr>
        <a:xfrm>
          <a:off x="0" y="0"/>
          <a:ext cx="0" cy="0"/>
          <a:chOff x="0" y="0"/>
          <a:chExt cx="0" cy="0"/>
        </a:xfrm>
      </p:grpSpPr>
      <p:sp>
        <p:nvSpPr>
          <p:cNvPr id="67" name="Shape 67"/>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68" name="Shape 68"/>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69" name="image.tiff"/>
          <p:cNvPicPr>
            <a:picLocks/>
          </p:cNvPicPr>
          <p:nvPr/>
        </p:nvPicPr>
        <p:blipFill>
          <a:blip r:embed="rId2"/>
          <a:stretch>
            <a:fillRect/>
          </a:stretch>
        </p:blipFill>
        <p:spPr>
          <a:xfrm>
            <a:off x="2017712" y="1111250"/>
            <a:ext cx="5259388" cy="3683000"/>
          </a:xfrm>
          <a:prstGeom prst="rect">
            <a:avLst/>
          </a:prstGeom>
          <a:ln w="12700">
            <a:miter lim="400000"/>
          </a:ln>
        </p:spPr>
      </p:pic>
      <p:sp>
        <p:nvSpPr>
          <p:cNvPr id="70" name="Shape 70"/>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1" name="Shape 71"/>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72" name="Shape 72"/>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4_Agenda">
    <p:bg>
      <p:bgPr>
        <a:solidFill>
          <a:srgbClr val="FFFFFF"/>
        </a:solidFill>
        <a:effectLst/>
      </p:bgPr>
    </p:bg>
    <p:spTree>
      <p:nvGrpSpPr>
        <p:cNvPr id="1" name=""/>
        <p:cNvGrpSpPr/>
        <p:nvPr/>
      </p:nvGrpSpPr>
      <p:grpSpPr>
        <a:xfrm>
          <a:off x="0" y="0"/>
          <a:ext cx="0" cy="0"/>
          <a:chOff x="0" y="0"/>
          <a:chExt cx="0" cy="0"/>
        </a:xfrm>
      </p:grpSpPr>
      <p:sp>
        <p:nvSpPr>
          <p:cNvPr id="79" name="Shape 79"/>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0" name="Shape 80"/>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81" name="image.tiff"/>
          <p:cNvPicPr>
            <a:picLocks/>
          </p:cNvPicPr>
          <p:nvPr/>
        </p:nvPicPr>
        <p:blipFill>
          <a:blip r:embed="rId2"/>
          <a:stretch>
            <a:fillRect/>
          </a:stretch>
        </p:blipFill>
        <p:spPr>
          <a:xfrm>
            <a:off x="2322512" y="1136650"/>
            <a:ext cx="4862513" cy="3808413"/>
          </a:xfrm>
          <a:prstGeom prst="rect">
            <a:avLst/>
          </a:prstGeom>
          <a:ln w="12700">
            <a:miter lim="400000"/>
          </a:ln>
        </p:spPr>
      </p:pic>
      <p:sp>
        <p:nvSpPr>
          <p:cNvPr id="82" name="Shape 82"/>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3" name="Shape 83"/>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84" name="Shape 84"/>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5_Agenda">
    <p:bg>
      <p:bgPr>
        <a:solidFill>
          <a:srgbClr val="FFFFFF"/>
        </a:solidFill>
        <a:effectLst/>
      </p:bgPr>
    </p:bg>
    <p:spTree>
      <p:nvGrpSpPr>
        <p:cNvPr id="1" name=""/>
        <p:cNvGrpSpPr/>
        <p:nvPr/>
      </p:nvGrpSpPr>
      <p:grpSpPr>
        <a:xfrm>
          <a:off x="0" y="0"/>
          <a:ext cx="0" cy="0"/>
          <a:chOff x="0" y="0"/>
          <a:chExt cx="0" cy="0"/>
        </a:xfrm>
      </p:grpSpPr>
      <p:sp>
        <p:nvSpPr>
          <p:cNvPr id="91" name="Shape 91"/>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2" name="Shape 92"/>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pic>
        <p:nvPicPr>
          <p:cNvPr id="93" name="image.tiff"/>
          <p:cNvPicPr>
            <a:picLocks/>
          </p:cNvPicPr>
          <p:nvPr/>
        </p:nvPicPr>
        <p:blipFill>
          <a:blip r:embed="rId2"/>
          <a:srcRect t="2653" b="9072"/>
          <a:stretch>
            <a:fillRect/>
          </a:stretch>
        </p:blipFill>
        <p:spPr>
          <a:xfrm>
            <a:off x="719137" y="1049337"/>
            <a:ext cx="7586663" cy="3873501"/>
          </a:xfrm>
          <a:prstGeom prst="rect">
            <a:avLst/>
          </a:prstGeom>
          <a:ln w="12700">
            <a:miter lim="400000"/>
          </a:ln>
        </p:spPr>
      </p:pic>
      <p:sp>
        <p:nvSpPr>
          <p:cNvPr id="94" name="Shape 9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5" name="Shape 9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96" name="Shape 96"/>
          <p:cNvSpPr>
            <a:spLocks noGrp="1"/>
          </p:cNvSpPr>
          <p:nvPr>
            <p:ph type="sldNum" sz="quarter" idx="2"/>
          </p:nvPr>
        </p:nvSpPr>
        <p:spPr>
          <a:xfrm>
            <a:off x="8608485" y="508000"/>
            <a:ext cx="337605" cy="355601"/>
          </a:xfrm>
          <a:prstGeom prst="rect">
            <a:avLst/>
          </a:prstGeom>
        </p:spPr>
        <p:txBody>
          <a:bodyPr lIns="0" tIns="0" rIns="0" bIns="0" anchor="ct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3" name="Shape 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 name="Shape 4"/>
          <p:cNvSpPr>
            <a:spLocks noGrp="1"/>
          </p:cNvSpPr>
          <p:nvPr>
            <p:ph type="title"/>
          </p:nvPr>
        </p:nvSpPr>
        <p:spPr>
          <a:xfrm>
            <a:off x="468153" y="210555"/>
            <a:ext cx="8426769" cy="101626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r>
              <a:t>Title Text</a:t>
            </a:r>
          </a:p>
        </p:txBody>
      </p:sp>
      <p:sp>
        <p:nvSpPr>
          <p:cNvPr id="5" name="Shape 5"/>
          <p:cNvSpPr>
            <a:spLocks noGrp="1"/>
          </p:cNvSpPr>
          <p:nvPr>
            <p:ph type="body" idx="1"/>
          </p:nvPr>
        </p:nvSpPr>
        <p:spPr>
          <a:xfrm>
            <a:off x="468153" y="1226819"/>
            <a:ext cx="8426769" cy="403098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2pPr>
              <a:buFont typeface="Lucida Grande"/>
              <a:buChar char="‣"/>
            </a:lvl2pPr>
            <a:lvl3pPr>
              <a:buFont typeface="Lucida Grande"/>
              <a:buChar char="‣"/>
            </a:lvl3pPr>
            <a:lvl4pPr>
              <a:buFont typeface="Lucida Grande"/>
              <a:buChar char="‣"/>
            </a:lvl4pPr>
            <a:lvl5pPr>
              <a:buFont typeface="Lucida Grande"/>
              <a:buChar char="‣"/>
            </a:lvl5pPr>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4461935" y="4787900"/>
            <a:ext cx="439205" cy="457200"/>
          </a:xfrm>
          <a:prstGeom prst="rect">
            <a:avLst/>
          </a:prstGeom>
          <a:ln w="12700">
            <a:miter lim="400000"/>
          </a:ln>
        </p:spPr>
        <p:txBody>
          <a:bodyPr wrap="none" lIns="50800" tIns="50800" rIns="50800" bIns="50800">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1pPr>
      <a:lvl2pPr marL="0" marR="0" indent="228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2pPr>
      <a:lvl3pPr marL="0" marR="0" indent="457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3pPr>
      <a:lvl4pPr marL="0" marR="0" indent="685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4pPr>
      <a:lvl5pPr marL="0" marR="0" indent="9144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5pPr>
      <a:lvl6pPr marL="0" marR="0" indent="11430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6pPr>
      <a:lvl7pPr marL="0" marR="0" indent="13716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7pPr>
      <a:lvl8pPr marL="0" marR="0" indent="16002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8pPr>
      <a:lvl9pPr marL="0" marR="0" indent="1828800" algn="l" defTabSz="584200" latinLnBrk="0">
        <a:lnSpc>
          <a:spcPts val="10000"/>
        </a:lnSpc>
        <a:spcBef>
          <a:spcPts val="0"/>
        </a:spcBef>
        <a:spcAft>
          <a:spcPts val="0"/>
        </a:spcAft>
        <a:buClrTx/>
        <a:buSzTx/>
        <a:buFontTx/>
        <a:buNone/>
        <a:tabLst/>
        <a:defRPr sz="11500" b="1" i="0" u="none" strike="noStrike" cap="none" spc="0" baseline="0">
          <a:ln>
            <a:noFill/>
          </a:ln>
          <a:solidFill>
            <a:srgbClr val="FFFFFF"/>
          </a:solidFill>
          <a:uFill>
            <a:solidFill>
              <a:srgbClr val="FFFFFF"/>
            </a:solidFill>
          </a:uFill>
          <a:latin typeface="+mj-lt"/>
          <a:ea typeface="+mj-ea"/>
          <a:cs typeface="+mj-cs"/>
          <a:sym typeface="Helvetica"/>
        </a:defRPr>
      </a:lvl9pPr>
    </p:titleStyle>
    <p:bodyStyle>
      <a:lvl1pPr marL="383540" marR="0" indent="-383540" algn="l" defTabSz="584200" latinLnBrk="0">
        <a:lnSpc>
          <a:spcPts val="2500"/>
        </a:lnSpc>
        <a:spcBef>
          <a:spcPts val="0"/>
        </a:spcBef>
        <a:spcAft>
          <a:spcPts val="0"/>
        </a:spcAft>
        <a:buClrTx/>
        <a:buSzTx/>
        <a:buFontTx/>
        <a:buNone/>
        <a:tabLst/>
        <a:defRPr sz="2200" b="1" i="0" u="none" strike="noStrike" cap="none" spc="0" baseline="0">
          <a:ln>
            <a:noFill/>
          </a:ln>
          <a:solidFill>
            <a:srgbClr val="FFFFFF"/>
          </a:solidFill>
          <a:uFill>
            <a:solidFill>
              <a:srgbClr val="FFFFFF"/>
            </a:solidFill>
          </a:uFill>
          <a:latin typeface="+mj-lt"/>
          <a:ea typeface="+mj-ea"/>
          <a:cs typeface="+mj-cs"/>
          <a:sym typeface="Helvetica"/>
        </a:defRPr>
      </a:lvl1pPr>
      <a:lvl2pPr marL="3327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2pPr>
      <a:lvl3pPr marL="4787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3pPr>
      <a:lvl4pPr marL="62484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4pPr>
      <a:lvl5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p:bodyStyle>
    <p:otherStyle>
      <a:lvl1pPr marL="0" marR="0" indent="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2300" b="1" i="0" u="none" strike="noStrike" cap="none" spc="0" baseline="0">
          <a:ln>
            <a:noFill/>
          </a:ln>
          <a:solidFill>
            <a:schemeClr val="tx1"/>
          </a:solidFill>
          <a:uFill>
            <a:solidFill>
              <a:srgbClr val="000000"/>
            </a:solidFill>
          </a:u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s://gist.github.com/danuker/214fce037832a5544b74"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hyperlink" Target="http://grisha.org/blog/2016/01/29/triple-exponential-smoothing-forecasting/" TargetMode="Externa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50" name="Shape 150"/>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pic>
        <p:nvPicPr>
          <p:cNvPr id="151" name="image.png"/>
          <p:cNvPicPr>
            <a:picLocks/>
          </p:cNvPicPr>
          <p:nvPr/>
        </p:nvPicPr>
        <p:blipFill>
          <a:blip r:embed="rId2"/>
          <a:stretch>
            <a:fillRect/>
          </a:stretch>
        </p:blipFill>
        <p:spPr>
          <a:xfrm>
            <a:off x="457200" y="579437"/>
            <a:ext cx="2038350" cy="219076"/>
          </a:xfrm>
          <a:prstGeom prst="rect">
            <a:avLst/>
          </a:prstGeom>
          <a:ln w="12700">
            <a:miter lim="400000"/>
          </a:ln>
        </p:spPr>
      </p:pic>
      <p:sp>
        <p:nvSpPr>
          <p:cNvPr id="152" name="Shape 152"/>
          <p:cNvSpPr>
            <a:spLocks noGrp="1"/>
          </p:cNvSpPr>
          <p:nvPr>
            <p:ph type="title" idx="4294967295"/>
          </p:nvPr>
        </p:nvSpPr>
        <p:spPr>
          <a:xfrm>
            <a:off x="412750" y="1144587"/>
            <a:ext cx="8469313" cy="2968626"/>
          </a:xfrm>
          <a:prstGeom prst="rect">
            <a:avLst/>
          </a:prstGeom>
        </p:spPr>
        <p:txBody>
          <a:bodyPr lIns="0" tIns="0" rIns="0" bIns="0"/>
          <a:lstStyle/>
          <a:p>
            <a:pPr>
              <a:lnSpc>
                <a:spcPct val="70000"/>
              </a:lnSpc>
              <a:defRPr sz="8200"/>
            </a:pPr>
            <a:r>
              <a:rPr dirty="0"/>
              <a:t>DATA SCIENCE</a:t>
            </a:r>
          </a:p>
          <a:p>
            <a:pPr>
              <a:lnSpc>
                <a:spcPct val="70000"/>
              </a:lnSpc>
              <a:defRPr sz="4100"/>
            </a:pPr>
            <a:endParaRPr dirty="0"/>
          </a:p>
          <a:p>
            <a:pPr>
              <a:lnSpc>
                <a:spcPct val="70000"/>
              </a:lnSpc>
              <a:defRPr sz="4100"/>
            </a:pPr>
            <a:r>
              <a:rPr lang="en-AU" dirty="0"/>
              <a:t>Time Series</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Sampling, rolling mean</a:t>
            </a:r>
          </a:p>
        </p:txBody>
      </p:sp>
      <p:sp>
        <p:nvSpPr>
          <p:cNvPr id="3" name="Text Placeholder 2"/>
          <p:cNvSpPr>
            <a:spLocks noGrp="1"/>
          </p:cNvSpPr>
          <p:nvPr>
            <p:ph type="body" idx="1"/>
          </p:nvPr>
        </p:nvSpPr>
        <p:spPr/>
        <p:txBody>
          <a:bodyPr/>
          <a:lstStyle/>
          <a:p>
            <a:r>
              <a:rPr lang="en-US" dirty="0" err="1"/>
              <a:t>series.resample</a:t>
            </a:r>
            <a:r>
              <a:rPr lang="en-US" dirty="0"/>
              <a:t>(“A”).sum()</a:t>
            </a:r>
          </a:p>
          <a:p>
            <a:r>
              <a:rPr lang="en-US" dirty="0" err="1"/>
              <a:t>series.resample</a:t>
            </a:r>
            <a:r>
              <a:rPr lang="en-US" dirty="0"/>
              <a:t>(“1W”).max()</a:t>
            </a:r>
          </a:p>
          <a:p>
            <a:endParaRPr lang="en-US" dirty="0"/>
          </a:p>
          <a:p>
            <a:r>
              <a:rPr lang="en-US" dirty="0" err="1"/>
              <a:t>series.rolling</a:t>
            </a:r>
            <a:r>
              <a:rPr lang="en-US" dirty="0"/>
              <a:t>(“12M”).mean()</a:t>
            </a:r>
          </a:p>
          <a:p>
            <a:endParaRPr lang="en-US" dirty="0"/>
          </a:p>
          <a:p>
            <a:endParaRPr lang="en-US" dirty="0"/>
          </a:p>
        </p:txBody>
      </p:sp>
    </p:spTree>
    <p:extLst>
      <p:ext uri="{BB962C8B-B14F-4D97-AF65-F5344CB8AC3E}">
        <p14:creationId xmlns:p14="http://schemas.microsoft.com/office/powerpoint/2010/main" val="386805536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Holt-Winters</a:t>
            </a:r>
            <a:endParaRPr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4168063526"/>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Why Holt-Winters?</a:t>
            </a:r>
          </a:p>
        </p:txBody>
      </p:sp>
      <p:sp>
        <p:nvSpPr>
          <p:cNvPr id="3" name="Text Placeholder 2"/>
          <p:cNvSpPr>
            <a:spLocks noGrp="1"/>
          </p:cNvSpPr>
          <p:nvPr>
            <p:ph type="body" idx="1"/>
          </p:nvPr>
        </p:nvSpPr>
        <p:spPr/>
        <p:txBody>
          <a:bodyPr/>
          <a:lstStyle/>
          <a:p>
            <a:r>
              <a:rPr lang="en-US" dirty="0"/>
              <a:t>Conceptually simple</a:t>
            </a:r>
          </a:p>
          <a:p>
            <a:r>
              <a:rPr lang="en-US" dirty="0"/>
              <a:t>Works quite well</a:t>
            </a:r>
          </a:p>
          <a:p>
            <a:r>
              <a:rPr lang="en-US" dirty="0"/>
              <a:t>Easy to implement</a:t>
            </a:r>
          </a:p>
          <a:p>
            <a:endParaRPr lang="en-US" dirty="0"/>
          </a:p>
          <a:p>
            <a:endParaRPr lang="en-US" dirty="0"/>
          </a:p>
          <a:p>
            <a:r>
              <a:rPr lang="en-US" dirty="0"/>
              <a:t>Not in </a:t>
            </a:r>
            <a:r>
              <a:rPr lang="en-US" dirty="0" err="1"/>
              <a:t>scikit</a:t>
            </a:r>
            <a:r>
              <a:rPr lang="en-US" dirty="0"/>
              <a:t>-learn, nor pandas</a:t>
            </a:r>
          </a:p>
          <a:p>
            <a:pPr lvl="1"/>
            <a:r>
              <a:rPr lang="en-US" dirty="0"/>
              <a:t>We’ll use a library I found on </a:t>
            </a:r>
            <a:r>
              <a:rPr lang="en-US" dirty="0" err="1"/>
              <a:t>github</a:t>
            </a:r>
            <a:r>
              <a:rPr lang="en-US" dirty="0"/>
              <a:t> </a:t>
            </a:r>
          </a:p>
          <a:p>
            <a:pPr lvl="2"/>
            <a:r>
              <a:rPr lang="en-US" dirty="0">
                <a:hlinkClick r:id="rId2"/>
              </a:rPr>
              <a:t>https://</a:t>
            </a:r>
            <a:r>
              <a:rPr lang="en-US" dirty="0" err="1">
                <a:hlinkClick r:id="rId2"/>
              </a:rPr>
              <a:t>gist.github.com</a:t>
            </a:r>
            <a:r>
              <a:rPr lang="en-US" dirty="0">
                <a:hlinkClick r:id="rId2"/>
              </a:rPr>
              <a:t>/</a:t>
            </a:r>
            <a:r>
              <a:rPr lang="en-US" dirty="0" err="1">
                <a:hlinkClick r:id="rId2"/>
              </a:rPr>
              <a:t>danuker</a:t>
            </a:r>
            <a:r>
              <a:rPr lang="en-US" dirty="0">
                <a:hlinkClick r:id="rId2"/>
              </a:rPr>
              <a:t>/214fce037832a5544b74</a:t>
            </a:r>
            <a:endParaRPr lang="en-US" dirty="0"/>
          </a:p>
        </p:txBody>
      </p:sp>
    </p:spTree>
    <p:extLst>
      <p:ext uri="{BB962C8B-B14F-4D97-AF65-F5344CB8AC3E}">
        <p14:creationId xmlns:p14="http://schemas.microsoft.com/office/powerpoint/2010/main" val="201021766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How to predict my </a:t>
            </a:r>
            <a:r>
              <a:rPr lang="en-US" dirty="0" err="1"/>
              <a:t>Pokemon</a:t>
            </a:r>
            <a:r>
              <a:rPr lang="en-US" dirty="0"/>
              <a:t> catch today</a:t>
            </a:r>
          </a:p>
        </p:txBody>
      </p:sp>
      <p:sp>
        <p:nvSpPr>
          <p:cNvPr id="3" name="Text Placeholder 2"/>
          <p:cNvSpPr>
            <a:spLocks noGrp="1"/>
          </p:cNvSpPr>
          <p:nvPr>
            <p:ph type="body" idx="1"/>
          </p:nvPr>
        </p:nvSpPr>
        <p:spPr/>
        <p:txBody>
          <a:bodyPr/>
          <a:lstStyle/>
          <a:p>
            <a:r>
              <a:rPr lang="en-US" dirty="0"/>
              <a:t>I might not play at all</a:t>
            </a:r>
          </a:p>
          <a:p>
            <a:r>
              <a:rPr lang="en-US" dirty="0"/>
              <a:t>Or I might play a lot</a:t>
            </a:r>
          </a:p>
          <a:p>
            <a:endParaRPr lang="en-US" dirty="0"/>
          </a:p>
          <a:p>
            <a:endParaRPr lang="en-US" dirty="0"/>
          </a:p>
          <a:p>
            <a:pPr lvl="1"/>
            <a:r>
              <a:rPr lang="en-US" dirty="0"/>
              <a:t>All you can do is predict that tomorrow I’ll have the same number as today</a:t>
            </a:r>
          </a:p>
          <a:p>
            <a:pPr lvl="1"/>
            <a:endParaRPr lang="en-US" dirty="0"/>
          </a:p>
          <a:p>
            <a:pPr marL="40639" indent="0">
              <a:buNone/>
            </a:pPr>
            <a:r>
              <a:rPr lang="en-US" b="0" dirty="0" err="1">
                <a:latin typeface="Courier New"/>
                <a:cs typeface="Courier New"/>
              </a:rPr>
              <a:t>Pokedata</a:t>
            </a:r>
            <a:r>
              <a:rPr lang="en-US" b="0" dirty="0">
                <a:latin typeface="Courier New"/>
                <a:cs typeface="Courier New"/>
              </a:rPr>
              <a:t>=[3,3,2,1,4,…,6,7,8]</a:t>
            </a:r>
          </a:p>
          <a:p>
            <a:pPr marL="40639" indent="0">
              <a:buNone/>
            </a:pPr>
            <a:r>
              <a:rPr lang="en-US" b="0" dirty="0">
                <a:latin typeface="Courier New"/>
                <a:cs typeface="Courier New"/>
              </a:rPr>
              <a:t>Prediction=</a:t>
            </a:r>
            <a:r>
              <a:rPr lang="en-US" b="0" dirty="0" err="1">
                <a:latin typeface="Courier New"/>
                <a:cs typeface="Courier New"/>
              </a:rPr>
              <a:t>Pokedata</a:t>
            </a:r>
            <a:r>
              <a:rPr lang="en-US" b="0" dirty="0">
                <a:latin typeface="Courier New"/>
                <a:cs typeface="Courier New"/>
              </a:rPr>
              <a:t>[-1]</a:t>
            </a:r>
          </a:p>
        </p:txBody>
      </p:sp>
      <p:pic>
        <p:nvPicPr>
          <p:cNvPr id="4" name="Picture 3"/>
          <p:cNvPicPr>
            <a:picLocks noChangeAspect="1"/>
          </p:cNvPicPr>
          <p:nvPr/>
        </p:nvPicPr>
        <p:blipFill>
          <a:blip r:embed="rId2"/>
          <a:stretch>
            <a:fillRect/>
          </a:stretch>
        </p:blipFill>
        <p:spPr>
          <a:xfrm>
            <a:off x="6180032" y="3025311"/>
            <a:ext cx="2540000" cy="1905000"/>
          </a:xfrm>
          <a:prstGeom prst="rect">
            <a:avLst/>
          </a:prstGeom>
        </p:spPr>
      </p:pic>
    </p:spTree>
    <p:extLst>
      <p:ext uri="{BB962C8B-B14F-4D97-AF65-F5344CB8AC3E}">
        <p14:creationId xmlns:p14="http://schemas.microsoft.com/office/powerpoint/2010/main" val="301120901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How to predict my </a:t>
            </a:r>
            <a:r>
              <a:rPr lang="en-US" dirty="0" err="1"/>
              <a:t>Pokemon</a:t>
            </a:r>
            <a:r>
              <a:rPr lang="en-US" dirty="0"/>
              <a:t> catch today (part 2)</a:t>
            </a:r>
          </a:p>
        </p:txBody>
      </p:sp>
      <p:sp>
        <p:nvSpPr>
          <p:cNvPr id="3" name="Text Placeholder 2"/>
          <p:cNvSpPr>
            <a:spLocks noGrp="1"/>
          </p:cNvSpPr>
          <p:nvPr>
            <p:ph type="body" idx="1"/>
          </p:nvPr>
        </p:nvSpPr>
        <p:spPr/>
        <p:txBody>
          <a:bodyPr/>
          <a:lstStyle/>
          <a:p>
            <a:r>
              <a:rPr lang="en-US" dirty="0"/>
              <a:t>But if I play on one day, I’m probably likely to play the next day</a:t>
            </a:r>
          </a:p>
          <a:p>
            <a:r>
              <a:rPr lang="en-US" dirty="0"/>
              <a:t>If I’m too busy to play one day, I’m probably too busy to play the next day</a:t>
            </a:r>
          </a:p>
          <a:p>
            <a:pPr marL="40639" indent="0">
              <a:buNone/>
            </a:pPr>
            <a:endParaRPr lang="en-US" dirty="0"/>
          </a:p>
          <a:p>
            <a:pPr lvl="1"/>
            <a:r>
              <a:rPr lang="en-US" dirty="0"/>
              <a:t>So it would be better to take the average of the last couple of days</a:t>
            </a:r>
          </a:p>
          <a:p>
            <a:pPr marL="40639" indent="0">
              <a:buNone/>
            </a:pPr>
            <a:r>
              <a:rPr lang="en-US" b="0" dirty="0" err="1">
                <a:latin typeface="Courier New"/>
                <a:cs typeface="Courier New"/>
              </a:rPr>
              <a:t>Pokedata</a:t>
            </a:r>
            <a:r>
              <a:rPr lang="en-US" b="0" dirty="0">
                <a:latin typeface="Courier New"/>
                <a:cs typeface="Courier New"/>
              </a:rPr>
              <a:t>=[3,3,2,1,4,…,6,7,8]</a:t>
            </a:r>
          </a:p>
          <a:p>
            <a:pPr marL="40639" indent="0">
              <a:buNone/>
            </a:pPr>
            <a:r>
              <a:rPr lang="en-US" b="0" dirty="0" err="1">
                <a:latin typeface="Courier New"/>
                <a:cs typeface="Courier New"/>
              </a:rPr>
              <a:t>def</a:t>
            </a:r>
            <a:r>
              <a:rPr lang="en-US" b="0" dirty="0">
                <a:latin typeface="Courier New"/>
                <a:cs typeface="Courier New"/>
              </a:rPr>
              <a:t> prediction(data, days=5):</a:t>
            </a:r>
          </a:p>
          <a:p>
            <a:pPr marL="40639" indent="0">
              <a:buNone/>
            </a:pPr>
            <a:r>
              <a:rPr lang="en-US" b="0" dirty="0">
                <a:latin typeface="Courier New"/>
                <a:cs typeface="Courier New"/>
              </a:rPr>
              <a:t>  answer=0.0</a:t>
            </a:r>
          </a:p>
          <a:p>
            <a:pPr marL="40639" indent="0">
              <a:buNone/>
            </a:pPr>
            <a:r>
              <a:rPr lang="en-US" b="0" dirty="0">
                <a:latin typeface="Courier New"/>
                <a:cs typeface="Courier New"/>
              </a:rPr>
              <a:t>  for </a:t>
            </a:r>
            <a:r>
              <a:rPr lang="en-US" b="0" dirty="0" err="1">
                <a:latin typeface="Courier New"/>
                <a:cs typeface="Courier New"/>
              </a:rPr>
              <a:t>i</a:t>
            </a:r>
            <a:r>
              <a:rPr lang="en-US" b="0" dirty="0">
                <a:latin typeface="Courier New"/>
                <a:cs typeface="Courier New"/>
              </a:rPr>
              <a:t> in range(1,days):</a:t>
            </a:r>
          </a:p>
          <a:p>
            <a:pPr marL="40639" indent="0">
              <a:buNone/>
            </a:pPr>
            <a:r>
              <a:rPr lang="en-US" b="0" dirty="0">
                <a:latin typeface="Courier New"/>
                <a:cs typeface="Courier New"/>
              </a:rPr>
              <a:t>     answer+=data[-</a:t>
            </a:r>
            <a:r>
              <a:rPr lang="en-US" b="0" dirty="0" err="1">
                <a:latin typeface="Courier New"/>
                <a:cs typeface="Courier New"/>
              </a:rPr>
              <a:t>i</a:t>
            </a:r>
            <a:r>
              <a:rPr lang="en-US" b="0" dirty="0">
                <a:latin typeface="Courier New"/>
                <a:cs typeface="Courier New"/>
              </a:rPr>
              <a:t>]</a:t>
            </a:r>
          </a:p>
          <a:p>
            <a:pPr marL="40639" indent="0">
              <a:buNone/>
            </a:pPr>
            <a:r>
              <a:rPr lang="en-US" b="0" dirty="0">
                <a:latin typeface="Courier New"/>
                <a:cs typeface="Courier New"/>
              </a:rPr>
              <a:t>  return answer/days</a:t>
            </a:r>
          </a:p>
          <a:p>
            <a:pPr marL="40639" indent="0">
              <a:buNone/>
            </a:pPr>
            <a:endParaRPr lang="en-US" dirty="0"/>
          </a:p>
          <a:p>
            <a:pPr lvl="1"/>
            <a:endParaRPr lang="en-US" dirty="0"/>
          </a:p>
        </p:txBody>
      </p:sp>
      <p:pic>
        <p:nvPicPr>
          <p:cNvPr id="4" name="Picture 3"/>
          <p:cNvPicPr>
            <a:picLocks noChangeAspect="1"/>
          </p:cNvPicPr>
          <p:nvPr/>
        </p:nvPicPr>
        <p:blipFill>
          <a:blip r:embed="rId2"/>
          <a:stretch>
            <a:fillRect/>
          </a:stretch>
        </p:blipFill>
        <p:spPr>
          <a:xfrm>
            <a:off x="6180032" y="3025311"/>
            <a:ext cx="2540000" cy="1905000"/>
          </a:xfrm>
          <a:prstGeom prst="rect">
            <a:avLst/>
          </a:prstGeom>
        </p:spPr>
      </p:pic>
    </p:spTree>
    <p:extLst>
      <p:ext uri="{BB962C8B-B14F-4D97-AF65-F5344CB8AC3E}">
        <p14:creationId xmlns:p14="http://schemas.microsoft.com/office/powerpoint/2010/main" val="30853773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How to predict my </a:t>
            </a:r>
            <a:r>
              <a:rPr lang="en-US" dirty="0" err="1"/>
              <a:t>Pokemon</a:t>
            </a:r>
            <a:r>
              <a:rPr lang="en-US" dirty="0"/>
              <a:t> catch today (part 3)</a:t>
            </a:r>
          </a:p>
        </p:txBody>
      </p:sp>
      <p:sp>
        <p:nvSpPr>
          <p:cNvPr id="3" name="Text Placeholder 2"/>
          <p:cNvSpPr>
            <a:spLocks noGrp="1"/>
          </p:cNvSpPr>
          <p:nvPr>
            <p:ph type="body" idx="1"/>
          </p:nvPr>
        </p:nvSpPr>
        <p:spPr/>
        <p:txBody>
          <a:bodyPr/>
          <a:lstStyle/>
          <a:p>
            <a:r>
              <a:rPr lang="en-US" dirty="0"/>
              <a:t>But that means that the one day’s play 5 days ago has the same impact on the prediction as yesterday’s</a:t>
            </a:r>
          </a:p>
          <a:p>
            <a:pPr marL="40639" indent="0">
              <a:buNone/>
            </a:pPr>
            <a:endParaRPr lang="en-US" dirty="0"/>
          </a:p>
          <a:p>
            <a:pPr lvl="1"/>
            <a:r>
              <a:rPr lang="en-US" dirty="0"/>
              <a:t>So it would be better to weight the average of the last couple of days</a:t>
            </a:r>
          </a:p>
          <a:p>
            <a:pPr marL="40639" indent="0">
              <a:buNone/>
            </a:pPr>
            <a:r>
              <a:rPr lang="en-US" b="0" dirty="0" err="1">
                <a:latin typeface="Courier New"/>
                <a:cs typeface="Courier New"/>
              </a:rPr>
              <a:t>Pokedata</a:t>
            </a:r>
            <a:r>
              <a:rPr lang="en-US" b="0" dirty="0">
                <a:latin typeface="Courier New"/>
                <a:cs typeface="Courier New"/>
              </a:rPr>
              <a:t>=[3,3,2,1,4,…,6,7,8]</a:t>
            </a:r>
          </a:p>
          <a:p>
            <a:pPr marL="40639" indent="0">
              <a:buNone/>
            </a:pPr>
            <a:r>
              <a:rPr lang="en-US" b="0" dirty="0">
                <a:latin typeface="Courier New"/>
                <a:cs typeface="Courier New"/>
              </a:rPr>
              <a:t>Weightings=[0.4, 0.3, 0.2, 0.1]</a:t>
            </a:r>
          </a:p>
          <a:p>
            <a:pPr marL="40639" indent="0">
              <a:buNone/>
            </a:pPr>
            <a:r>
              <a:rPr lang="en-US" b="0" dirty="0" err="1">
                <a:latin typeface="Courier New"/>
                <a:cs typeface="Courier New"/>
              </a:rPr>
              <a:t>def</a:t>
            </a:r>
            <a:r>
              <a:rPr lang="en-US" b="0" dirty="0">
                <a:latin typeface="Courier New"/>
                <a:cs typeface="Courier New"/>
              </a:rPr>
              <a:t> prediction(data, weights):</a:t>
            </a:r>
          </a:p>
          <a:p>
            <a:pPr marL="40639" indent="0">
              <a:buNone/>
            </a:pPr>
            <a:r>
              <a:rPr lang="en-US" b="0" dirty="0">
                <a:latin typeface="Courier New"/>
                <a:cs typeface="Courier New"/>
              </a:rPr>
              <a:t>  answer=0.0</a:t>
            </a:r>
          </a:p>
          <a:p>
            <a:pPr marL="40639" indent="0">
              <a:buNone/>
            </a:pPr>
            <a:r>
              <a:rPr lang="en-US" b="0" dirty="0">
                <a:latin typeface="Courier New"/>
                <a:cs typeface="Courier New"/>
              </a:rPr>
              <a:t>  for </a:t>
            </a:r>
            <a:r>
              <a:rPr lang="en-US" b="0" dirty="0" err="1">
                <a:latin typeface="Courier New"/>
                <a:cs typeface="Courier New"/>
              </a:rPr>
              <a:t>i</a:t>
            </a:r>
            <a:r>
              <a:rPr lang="en-US" b="0" dirty="0">
                <a:latin typeface="Courier New"/>
                <a:cs typeface="Courier New"/>
              </a:rPr>
              <a:t> in range(1,len(weights)):</a:t>
            </a:r>
          </a:p>
          <a:p>
            <a:pPr marL="40639" indent="0">
              <a:buNone/>
            </a:pPr>
            <a:r>
              <a:rPr lang="en-US" b="0" dirty="0">
                <a:latin typeface="Courier New"/>
                <a:cs typeface="Courier New"/>
              </a:rPr>
              <a:t>     answer+=data[-</a:t>
            </a:r>
            <a:r>
              <a:rPr lang="en-US" b="0" dirty="0" err="1">
                <a:latin typeface="Courier New"/>
                <a:cs typeface="Courier New"/>
              </a:rPr>
              <a:t>i</a:t>
            </a:r>
            <a:r>
              <a:rPr lang="en-US" b="0" dirty="0">
                <a:latin typeface="Courier New"/>
                <a:cs typeface="Courier New"/>
              </a:rPr>
              <a:t>]*weights[i-1]</a:t>
            </a:r>
          </a:p>
          <a:p>
            <a:pPr marL="40639" indent="0">
              <a:buNone/>
            </a:pPr>
            <a:r>
              <a:rPr lang="en-US" b="0" dirty="0">
                <a:latin typeface="Courier New"/>
                <a:cs typeface="Courier New"/>
              </a:rPr>
              <a:t>  return answer</a:t>
            </a:r>
          </a:p>
          <a:p>
            <a:pPr marL="40639" indent="0">
              <a:buNone/>
            </a:pPr>
            <a:endParaRPr lang="en-US" dirty="0"/>
          </a:p>
          <a:p>
            <a:pPr lvl="1"/>
            <a:endParaRPr lang="en-US" dirty="0"/>
          </a:p>
        </p:txBody>
      </p:sp>
      <p:pic>
        <p:nvPicPr>
          <p:cNvPr id="4" name="Picture 3"/>
          <p:cNvPicPr>
            <a:picLocks noChangeAspect="1"/>
          </p:cNvPicPr>
          <p:nvPr/>
        </p:nvPicPr>
        <p:blipFill>
          <a:blip r:embed="rId2"/>
          <a:stretch>
            <a:fillRect/>
          </a:stretch>
        </p:blipFill>
        <p:spPr>
          <a:xfrm>
            <a:off x="6180032" y="3025311"/>
            <a:ext cx="2540000" cy="1905000"/>
          </a:xfrm>
          <a:prstGeom prst="rect">
            <a:avLst/>
          </a:prstGeom>
        </p:spPr>
      </p:pic>
    </p:spTree>
    <p:extLst>
      <p:ext uri="{BB962C8B-B14F-4D97-AF65-F5344CB8AC3E}">
        <p14:creationId xmlns:p14="http://schemas.microsoft.com/office/powerpoint/2010/main" val="213004653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How to predict my </a:t>
            </a:r>
            <a:r>
              <a:rPr lang="en-US" dirty="0" err="1"/>
              <a:t>Pokemon</a:t>
            </a:r>
            <a:r>
              <a:rPr lang="en-US" dirty="0"/>
              <a:t> catch today (part 4)</a:t>
            </a:r>
          </a:p>
        </p:txBody>
      </p:sp>
      <p:sp>
        <p:nvSpPr>
          <p:cNvPr id="3" name="Text Placeholder 2"/>
          <p:cNvSpPr>
            <a:spLocks noGrp="1"/>
          </p:cNvSpPr>
          <p:nvPr>
            <p:ph type="body" idx="1"/>
          </p:nvPr>
        </p:nvSpPr>
        <p:spPr/>
        <p:txBody>
          <a:bodyPr/>
          <a:lstStyle/>
          <a:p>
            <a:r>
              <a:rPr lang="en-US" dirty="0"/>
              <a:t>Why those weights? Why stop at 4?</a:t>
            </a:r>
          </a:p>
          <a:p>
            <a:r>
              <a:rPr lang="en-US" dirty="0"/>
              <a:t>Exponential decay lets us include all prior data</a:t>
            </a:r>
          </a:p>
          <a:p>
            <a:pPr marL="40639" indent="0">
              <a:buNone/>
            </a:pPr>
            <a:endParaRPr lang="en-US" dirty="0"/>
          </a:p>
          <a:p>
            <a:pPr marL="40639" indent="0">
              <a:buNone/>
            </a:pPr>
            <a:endParaRPr lang="en-US" b="0" dirty="0">
              <a:latin typeface="Courier New"/>
              <a:cs typeface="Courier New"/>
            </a:endParaRPr>
          </a:p>
          <a:p>
            <a:pPr marL="40639" indent="0">
              <a:buNone/>
            </a:pPr>
            <a:endParaRPr lang="en-US" b="0" dirty="0">
              <a:latin typeface="Courier New"/>
              <a:cs typeface="Courier New"/>
            </a:endParaRPr>
          </a:p>
          <a:p>
            <a:pPr marL="40639" indent="0">
              <a:buNone/>
            </a:pPr>
            <a:endParaRPr lang="en-US" b="0" dirty="0">
              <a:latin typeface="Courier New"/>
              <a:cs typeface="Courier New"/>
            </a:endParaRPr>
          </a:p>
          <a:p>
            <a:pPr marL="40639" indent="0">
              <a:buNone/>
            </a:pPr>
            <a:r>
              <a:rPr lang="en-US" b="0" dirty="0" err="1">
                <a:latin typeface="Courier New"/>
                <a:cs typeface="Courier New"/>
              </a:rPr>
              <a:t>Pokedata</a:t>
            </a:r>
            <a:r>
              <a:rPr lang="en-US" b="0" dirty="0">
                <a:latin typeface="Courier New"/>
                <a:cs typeface="Courier New"/>
              </a:rPr>
              <a:t>=[3,3,2,1,4,…,6,7,8]</a:t>
            </a:r>
          </a:p>
          <a:p>
            <a:pPr marL="40639" indent="0">
              <a:buNone/>
            </a:pPr>
            <a:r>
              <a:rPr lang="en-US" b="0" dirty="0" err="1">
                <a:latin typeface="Courier New"/>
                <a:cs typeface="Courier New"/>
              </a:rPr>
              <a:t>Decay_rate</a:t>
            </a:r>
            <a:r>
              <a:rPr lang="en-US" b="0" dirty="0">
                <a:latin typeface="Courier New"/>
                <a:cs typeface="Courier New"/>
              </a:rPr>
              <a:t>=0.5</a:t>
            </a:r>
          </a:p>
          <a:p>
            <a:pPr marL="40639" indent="0">
              <a:buNone/>
            </a:pPr>
            <a:r>
              <a:rPr lang="en-US" b="0" dirty="0" err="1">
                <a:latin typeface="Courier New"/>
                <a:cs typeface="Courier New"/>
              </a:rPr>
              <a:t>def</a:t>
            </a:r>
            <a:r>
              <a:rPr lang="en-US" b="0" dirty="0">
                <a:latin typeface="Courier New"/>
                <a:cs typeface="Courier New"/>
              </a:rPr>
              <a:t> prediction(data):</a:t>
            </a:r>
          </a:p>
          <a:p>
            <a:pPr marL="40639" indent="0">
              <a:buNone/>
            </a:pPr>
            <a:r>
              <a:rPr lang="en-US" b="0" dirty="0">
                <a:latin typeface="Courier New"/>
                <a:cs typeface="Courier New"/>
              </a:rPr>
              <a:t>  answer=0.0</a:t>
            </a:r>
          </a:p>
          <a:p>
            <a:pPr marL="40639" indent="0">
              <a:buNone/>
            </a:pPr>
            <a:r>
              <a:rPr lang="en-US" b="0" dirty="0">
                <a:latin typeface="Courier New"/>
                <a:cs typeface="Courier New"/>
              </a:rPr>
              <a:t>  for </a:t>
            </a:r>
            <a:r>
              <a:rPr lang="en-US" b="0" dirty="0" err="1">
                <a:latin typeface="Courier New"/>
                <a:cs typeface="Courier New"/>
              </a:rPr>
              <a:t>i</a:t>
            </a:r>
            <a:r>
              <a:rPr lang="en-US" b="0" dirty="0">
                <a:latin typeface="Courier New"/>
                <a:cs typeface="Courier New"/>
              </a:rPr>
              <a:t> in range(</a:t>
            </a:r>
            <a:r>
              <a:rPr lang="en-US" b="0" dirty="0" err="1">
                <a:latin typeface="Courier New"/>
                <a:cs typeface="Courier New"/>
              </a:rPr>
              <a:t>len</a:t>
            </a:r>
            <a:r>
              <a:rPr lang="en-US" b="0" dirty="0">
                <a:latin typeface="Courier New"/>
                <a:cs typeface="Courier New"/>
              </a:rPr>
              <a:t>(data)):</a:t>
            </a:r>
          </a:p>
          <a:p>
            <a:pPr marL="40639" indent="0">
              <a:buNone/>
            </a:pPr>
            <a:r>
              <a:rPr lang="en-US" b="0" dirty="0">
                <a:latin typeface="Courier New"/>
                <a:cs typeface="Courier New"/>
              </a:rPr>
              <a:t>     answer=answer*(1-Decay_rate) + data[</a:t>
            </a:r>
            <a:r>
              <a:rPr lang="en-US" b="0" dirty="0" err="1">
                <a:latin typeface="Courier New"/>
                <a:cs typeface="Courier New"/>
              </a:rPr>
              <a:t>i</a:t>
            </a:r>
            <a:r>
              <a:rPr lang="en-US" b="0" dirty="0">
                <a:latin typeface="Courier New"/>
                <a:cs typeface="Courier New"/>
              </a:rPr>
              <a:t>]*</a:t>
            </a:r>
            <a:r>
              <a:rPr lang="en-US" b="0" dirty="0" err="1">
                <a:latin typeface="Courier New"/>
                <a:cs typeface="Courier New"/>
              </a:rPr>
              <a:t>Decay_rate</a:t>
            </a:r>
            <a:endParaRPr lang="en-US" b="0" dirty="0">
              <a:latin typeface="Courier New"/>
              <a:cs typeface="Courier New"/>
            </a:endParaRPr>
          </a:p>
          <a:p>
            <a:pPr marL="40639" indent="0">
              <a:buNone/>
            </a:pPr>
            <a:r>
              <a:rPr lang="en-US" b="0" dirty="0">
                <a:latin typeface="Courier New"/>
                <a:cs typeface="Courier New"/>
              </a:rPr>
              <a:t>  return answer</a:t>
            </a:r>
          </a:p>
          <a:p>
            <a:pPr marL="40639" indent="0">
              <a:buNone/>
            </a:pPr>
            <a:endParaRPr lang="en-US" dirty="0"/>
          </a:p>
          <a:p>
            <a:pPr lvl="1"/>
            <a:endParaRPr lang="en-US" dirty="0"/>
          </a:p>
        </p:txBody>
      </p:sp>
      <p:pic>
        <p:nvPicPr>
          <p:cNvPr id="5" name="Picture 4"/>
          <p:cNvPicPr>
            <a:picLocks noChangeAspect="1"/>
          </p:cNvPicPr>
          <p:nvPr/>
        </p:nvPicPr>
        <p:blipFill>
          <a:blip r:embed="rId2"/>
          <a:stretch>
            <a:fillRect/>
          </a:stretch>
        </p:blipFill>
        <p:spPr>
          <a:xfrm>
            <a:off x="6193455" y="1954774"/>
            <a:ext cx="2701467" cy="1829565"/>
          </a:xfrm>
          <a:prstGeom prst="rect">
            <a:avLst/>
          </a:prstGeom>
        </p:spPr>
      </p:pic>
    </p:spTree>
    <p:extLst>
      <p:ext uri="{BB962C8B-B14F-4D97-AF65-F5344CB8AC3E}">
        <p14:creationId xmlns:p14="http://schemas.microsoft.com/office/powerpoint/2010/main" val="108966899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How to predict my </a:t>
            </a:r>
            <a:r>
              <a:rPr lang="en-US" dirty="0" err="1"/>
              <a:t>Pokemon</a:t>
            </a:r>
            <a:r>
              <a:rPr lang="en-US" dirty="0"/>
              <a:t> catch today (Part 5)</a:t>
            </a:r>
          </a:p>
        </p:txBody>
      </p:sp>
      <p:sp>
        <p:nvSpPr>
          <p:cNvPr id="3" name="Text Placeholder 2"/>
          <p:cNvSpPr>
            <a:spLocks noGrp="1"/>
          </p:cNvSpPr>
          <p:nvPr>
            <p:ph type="body" idx="1"/>
          </p:nvPr>
        </p:nvSpPr>
        <p:spPr/>
        <p:txBody>
          <a:bodyPr/>
          <a:lstStyle/>
          <a:p>
            <a:r>
              <a:rPr lang="en-US" dirty="0"/>
              <a:t>But over time, I’ll probably get better, so we’d better include a trend</a:t>
            </a:r>
          </a:p>
          <a:p>
            <a:pPr marL="40639" indent="0">
              <a:buNone/>
            </a:pPr>
            <a:endParaRPr lang="en-US" b="0" dirty="0">
              <a:latin typeface="Courier New"/>
              <a:cs typeface="Courier New"/>
            </a:endParaRPr>
          </a:p>
          <a:p>
            <a:pPr marL="40639" indent="0">
              <a:buNone/>
            </a:pPr>
            <a:endParaRPr lang="en-US" b="0" dirty="0">
              <a:latin typeface="Courier New"/>
              <a:cs typeface="Courier New"/>
            </a:endParaRPr>
          </a:p>
          <a:p>
            <a:pPr marL="40639" indent="0">
              <a:buNone/>
            </a:pPr>
            <a:endParaRPr lang="en-US" b="0" dirty="0">
              <a:latin typeface="Courier New"/>
              <a:cs typeface="Courier New"/>
            </a:endParaRPr>
          </a:p>
          <a:p>
            <a:pPr marL="40639" indent="0">
              <a:buNone/>
            </a:pPr>
            <a:r>
              <a:rPr lang="en-US" b="0" dirty="0" err="1">
                <a:latin typeface="Courier New"/>
                <a:cs typeface="Courier New"/>
              </a:rPr>
              <a:t>Pokedata</a:t>
            </a:r>
            <a:r>
              <a:rPr lang="en-US" b="0" dirty="0">
                <a:latin typeface="Courier New"/>
                <a:cs typeface="Courier New"/>
              </a:rPr>
              <a:t>=[3,3,2,1,4,…,6,7,8]</a:t>
            </a:r>
          </a:p>
          <a:p>
            <a:pPr marL="40639" indent="0">
              <a:buNone/>
            </a:pPr>
            <a:r>
              <a:rPr lang="en-US" b="0" dirty="0" err="1">
                <a:latin typeface="Courier New"/>
                <a:cs typeface="Courier New"/>
              </a:rPr>
              <a:t>Decay_rate</a:t>
            </a:r>
            <a:r>
              <a:rPr lang="en-US" b="0" dirty="0">
                <a:latin typeface="Courier New"/>
                <a:cs typeface="Courier New"/>
              </a:rPr>
              <a:t>=0.5</a:t>
            </a:r>
          </a:p>
          <a:p>
            <a:pPr marL="40639" indent="0">
              <a:buNone/>
            </a:pPr>
            <a:r>
              <a:rPr lang="en-US" b="0" dirty="0" err="1">
                <a:latin typeface="Courier New"/>
                <a:cs typeface="Courier New"/>
              </a:rPr>
              <a:t>def</a:t>
            </a:r>
            <a:r>
              <a:rPr lang="en-US" b="0" dirty="0">
                <a:latin typeface="Courier New"/>
                <a:cs typeface="Courier New"/>
              </a:rPr>
              <a:t> prediction(data):</a:t>
            </a:r>
          </a:p>
          <a:p>
            <a:pPr marL="40639" indent="0">
              <a:buNone/>
            </a:pPr>
            <a:r>
              <a:rPr lang="en-US" b="0" dirty="0">
                <a:latin typeface="Courier New"/>
                <a:cs typeface="Courier New"/>
              </a:rPr>
              <a:t>  Trend=data[-1]-data[-2]</a:t>
            </a:r>
          </a:p>
          <a:p>
            <a:pPr marL="40639" indent="0">
              <a:buNone/>
            </a:pPr>
            <a:r>
              <a:rPr lang="en-US" b="0" dirty="0">
                <a:latin typeface="Courier New"/>
                <a:cs typeface="Courier New"/>
              </a:rPr>
              <a:t>  answer=0.0</a:t>
            </a:r>
          </a:p>
          <a:p>
            <a:pPr marL="40639" indent="0">
              <a:buNone/>
            </a:pPr>
            <a:r>
              <a:rPr lang="en-US" b="0" dirty="0">
                <a:latin typeface="Courier New"/>
                <a:cs typeface="Courier New"/>
              </a:rPr>
              <a:t>  for </a:t>
            </a:r>
            <a:r>
              <a:rPr lang="en-US" b="0" dirty="0" err="1">
                <a:latin typeface="Courier New"/>
                <a:cs typeface="Courier New"/>
              </a:rPr>
              <a:t>i</a:t>
            </a:r>
            <a:r>
              <a:rPr lang="en-US" b="0" dirty="0">
                <a:latin typeface="Courier New"/>
                <a:cs typeface="Courier New"/>
              </a:rPr>
              <a:t> in range(</a:t>
            </a:r>
            <a:r>
              <a:rPr lang="en-US" b="0" dirty="0" err="1">
                <a:latin typeface="Courier New"/>
                <a:cs typeface="Courier New"/>
              </a:rPr>
              <a:t>len</a:t>
            </a:r>
            <a:r>
              <a:rPr lang="en-US" b="0" dirty="0">
                <a:latin typeface="Courier New"/>
                <a:cs typeface="Courier New"/>
              </a:rPr>
              <a:t>(data)):</a:t>
            </a:r>
          </a:p>
          <a:p>
            <a:pPr marL="40639" indent="0">
              <a:buNone/>
            </a:pPr>
            <a:r>
              <a:rPr lang="en-US" b="0" dirty="0">
                <a:latin typeface="Courier New"/>
                <a:cs typeface="Courier New"/>
              </a:rPr>
              <a:t>     answer=answer*(1-Decay_rate) + data[</a:t>
            </a:r>
            <a:r>
              <a:rPr lang="en-US" b="0" dirty="0" err="1">
                <a:latin typeface="Courier New"/>
                <a:cs typeface="Courier New"/>
              </a:rPr>
              <a:t>i</a:t>
            </a:r>
            <a:r>
              <a:rPr lang="en-US" b="0" dirty="0">
                <a:latin typeface="Courier New"/>
                <a:cs typeface="Courier New"/>
              </a:rPr>
              <a:t>]*</a:t>
            </a:r>
            <a:r>
              <a:rPr lang="en-US" b="0" dirty="0" err="1">
                <a:latin typeface="Courier New"/>
                <a:cs typeface="Courier New"/>
              </a:rPr>
              <a:t>Decay_rate</a:t>
            </a:r>
            <a:endParaRPr lang="en-US" b="0" dirty="0">
              <a:latin typeface="Courier New"/>
              <a:cs typeface="Courier New"/>
            </a:endParaRPr>
          </a:p>
          <a:p>
            <a:pPr marL="40639" indent="0">
              <a:buNone/>
            </a:pPr>
            <a:r>
              <a:rPr lang="en-US" b="0" dirty="0">
                <a:latin typeface="Courier New"/>
                <a:cs typeface="Courier New"/>
              </a:rPr>
              <a:t>  return </a:t>
            </a:r>
            <a:r>
              <a:rPr lang="en-US" b="0" dirty="0" err="1">
                <a:latin typeface="Courier New"/>
                <a:cs typeface="Courier New"/>
              </a:rPr>
              <a:t>answer+Trend</a:t>
            </a:r>
            <a:endParaRPr lang="en-US" b="0" dirty="0">
              <a:latin typeface="Courier New"/>
              <a:cs typeface="Courier New"/>
            </a:endParaRPr>
          </a:p>
          <a:p>
            <a:pPr marL="40639" indent="0">
              <a:buNone/>
            </a:pPr>
            <a:endParaRPr lang="en-US" dirty="0"/>
          </a:p>
          <a:p>
            <a:pPr lvl="1"/>
            <a:endParaRPr lang="en-US" dirty="0"/>
          </a:p>
        </p:txBody>
      </p:sp>
      <p:pic>
        <p:nvPicPr>
          <p:cNvPr id="5" name="Picture 4"/>
          <p:cNvPicPr>
            <a:picLocks noChangeAspect="1"/>
          </p:cNvPicPr>
          <p:nvPr/>
        </p:nvPicPr>
        <p:blipFill>
          <a:blip r:embed="rId2"/>
          <a:stretch>
            <a:fillRect/>
          </a:stretch>
        </p:blipFill>
        <p:spPr>
          <a:xfrm>
            <a:off x="5049103" y="1570152"/>
            <a:ext cx="3914738" cy="1957369"/>
          </a:xfrm>
          <a:prstGeom prst="rect">
            <a:avLst/>
          </a:prstGeom>
        </p:spPr>
      </p:pic>
    </p:spTree>
    <p:extLst>
      <p:ext uri="{BB962C8B-B14F-4D97-AF65-F5344CB8AC3E}">
        <p14:creationId xmlns:p14="http://schemas.microsoft.com/office/powerpoint/2010/main" val="211076511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How to predict my </a:t>
            </a:r>
            <a:r>
              <a:rPr lang="en-US" dirty="0" err="1"/>
              <a:t>Pokemon</a:t>
            </a:r>
            <a:r>
              <a:rPr lang="en-US" dirty="0"/>
              <a:t> catch today (Part 6)</a:t>
            </a:r>
          </a:p>
        </p:txBody>
      </p:sp>
      <p:sp>
        <p:nvSpPr>
          <p:cNvPr id="3" name="Text Placeholder 2"/>
          <p:cNvSpPr>
            <a:spLocks noGrp="1"/>
          </p:cNvSpPr>
          <p:nvPr>
            <p:ph type="body" idx="1"/>
          </p:nvPr>
        </p:nvSpPr>
        <p:spPr/>
        <p:txBody>
          <a:bodyPr/>
          <a:lstStyle/>
          <a:p>
            <a:r>
              <a:rPr lang="en-US" dirty="0"/>
              <a:t>But after a while, I might reach the limits of how good I can get, so we should weight the trend</a:t>
            </a:r>
          </a:p>
          <a:p>
            <a:pPr marL="40639" indent="0">
              <a:buNone/>
            </a:pPr>
            <a:endParaRPr lang="en-US" b="0" dirty="0">
              <a:latin typeface="Courier New"/>
              <a:cs typeface="Courier New"/>
            </a:endParaRPr>
          </a:p>
          <a:p>
            <a:pPr marL="40639" indent="0">
              <a:buNone/>
            </a:pPr>
            <a:r>
              <a:rPr lang="en-US" b="0" dirty="0" err="1">
                <a:latin typeface="Courier New"/>
                <a:cs typeface="Courier New"/>
              </a:rPr>
              <a:t>Pokedata</a:t>
            </a:r>
            <a:r>
              <a:rPr lang="en-US" b="0" dirty="0">
                <a:latin typeface="Courier New"/>
                <a:cs typeface="Courier New"/>
              </a:rPr>
              <a:t>=[3,3,2,1,4,…,6,7,8]</a:t>
            </a:r>
          </a:p>
          <a:p>
            <a:pPr marL="40639" indent="0">
              <a:buNone/>
            </a:pPr>
            <a:r>
              <a:rPr lang="en-US" b="0" dirty="0" err="1">
                <a:latin typeface="Courier New"/>
                <a:cs typeface="Courier New"/>
              </a:rPr>
              <a:t>Decay_rate</a:t>
            </a:r>
            <a:r>
              <a:rPr lang="en-US" b="0" dirty="0">
                <a:latin typeface="Courier New"/>
                <a:cs typeface="Courier New"/>
              </a:rPr>
              <a:t>=0.5</a:t>
            </a:r>
          </a:p>
          <a:p>
            <a:pPr marL="40639" indent="0">
              <a:buNone/>
            </a:pPr>
            <a:r>
              <a:rPr lang="en-US" b="0" dirty="0" err="1">
                <a:latin typeface="Courier New"/>
                <a:cs typeface="Courier New"/>
              </a:rPr>
              <a:t>def</a:t>
            </a:r>
            <a:r>
              <a:rPr lang="en-US" b="0" dirty="0">
                <a:latin typeface="Courier New"/>
                <a:cs typeface="Courier New"/>
              </a:rPr>
              <a:t> prediction(data):</a:t>
            </a:r>
          </a:p>
          <a:p>
            <a:pPr marL="40639" indent="0">
              <a:buNone/>
            </a:pPr>
            <a:r>
              <a:rPr lang="en-US" b="0" dirty="0">
                <a:latin typeface="Courier New"/>
                <a:cs typeface="Courier New"/>
              </a:rPr>
              <a:t>  answer=0.0</a:t>
            </a:r>
          </a:p>
          <a:p>
            <a:pPr marL="40639" indent="0">
              <a:buNone/>
            </a:pPr>
            <a:r>
              <a:rPr lang="en-US" b="0" dirty="0">
                <a:latin typeface="Courier New"/>
                <a:cs typeface="Courier New"/>
              </a:rPr>
              <a:t>  </a:t>
            </a:r>
            <a:r>
              <a:rPr lang="en-US" b="0" dirty="0" err="1">
                <a:latin typeface="Courier New"/>
                <a:cs typeface="Courier New"/>
              </a:rPr>
              <a:t>decayed_trend</a:t>
            </a:r>
            <a:r>
              <a:rPr lang="en-US" b="0" dirty="0">
                <a:latin typeface="Courier New"/>
                <a:cs typeface="Courier New"/>
              </a:rPr>
              <a:t> = 1.0</a:t>
            </a:r>
          </a:p>
          <a:p>
            <a:pPr marL="40639" indent="0">
              <a:buNone/>
            </a:pPr>
            <a:r>
              <a:rPr lang="en-US" b="0" dirty="0">
                <a:latin typeface="Courier New"/>
                <a:cs typeface="Courier New"/>
              </a:rPr>
              <a:t>  for </a:t>
            </a:r>
            <a:r>
              <a:rPr lang="en-US" b="0" dirty="0" err="1">
                <a:latin typeface="Courier New"/>
                <a:cs typeface="Courier New"/>
              </a:rPr>
              <a:t>i</a:t>
            </a:r>
            <a:r>
              <a:rPr lang="en-US" b="0" dirty="0">
                <a:latin typeface="Courier New"/>
                <a:cs typeface="Courier New"/>
              </a:rPr>
              <a:t> in range(1,len(data)):</a:t>
            </a:r>
          </a:p>
          <a:p>
            <a:pPr marL="40639" indent="0">
              <a:buNone/>
            </a:pPr>
            <a:r>
              <a:rPr lang="en-US" b="0" dirty="0">
                <a:latin typeface="Courier New"/>
                <a:cs typeface="Courier New"/>
              </a:rPr>
              <a:t>     </a:t>
            </a:r>
            <a:r>
              <a:rPr lang="en-US" b="0" dirty="0" err="1">
                <a:latin typeface="Courier New"/>
                <a:cs typeface="Courier New"/>
              </a:rPr>
              <a:t>todays_trend</a:t>
            </a:r>
            <a:r>
              <a:rPr lang="en-US" b="0" dirty="0">
                <a:latin typeface="Courier New"/>
                <a:cs typeface="Courier New"/>
              </a:rPr>
              <a:t>=data[</a:t>
            </a:r>
            <a:r>
              <a:rPr lang="en-US" b="0" dirty="0" err="1">
                <a:latin typeface="Courier New"/>
                <a:cs typeface="Courier New"/>
              </a:rPr>
              <a:t>i</a:t>
            </a:r>
            <a:r>
              <a:rPr lang="en-US" b="0" dirty="0">
                <a:latin typeface="Courier New"/>
                <a:cs typeface="Courier New"/>
              </a:rPr>
              <a:t>]-data[i-1]</a:t>
            </a:r>
          </a:p>
          <a:p>
            <a:pPr marL="40639" indent="0">
              <a:buNone/>
            </a:pPr>
            <a:r>
              <a:rPr lang="en-US" b="0" dirty="0">
                <a:latin typeface="Courier New"/>
                <a:cs typeface="Courier New"/>
              </a:rPr>
              <a:t>     </a:t>
            </a:r>
            <a:r>
              <a:rPr lang="en-US" b="0" dirty="0" err="1">
                <a:latin typeface="Courier New"/>
                <a:cs typeface="Courier New"/>
              </a:rPr>
              <a:t>decayed_trend</a:t>
            </a:r>
            <a:r>
              <a:rPr lang="en-US" b="0" dirty="0">
                <a:latin typeface="Courier New"/>
                <a:cs typeface="Courier New"/>
              </a:rPr>
              <a:t> = </a:t>
            </a:r>
            <a:r>
              <a:rPr lang="en-US" b="0" dirty="0" err="1">
                <a:latin typeface="Courier New"/>
                <a:cs typeface="Courier New"/>
              </a:rPr>
              <a:t>decayed_trend</a:t>
            </a:r>
            <a:r>
              <a:rPr lang="en-US" b="0" dirty="0">
                <a:latin typeface="Courier New"/>
                <a:cs typeface="Courier New"/>
              </a:rPr>
              <a:t>*(1-Decay_rate)+ </a:t>
            </a:r>
          </a:p>
          <a:p>
            <a:pPr marL="40639" indent="0">
              <a:buNone/>
            </a:pPr>
            <a:r>
              <a:rPr lang="en-US" b="0" dirty="0">
                <a:latin typeface="Courier New"/>
                <a:cs typeface="Courier New"/>
              </a:rPr>
              <a:t>           </a:t>
            </a:r>
            <a:r>
              <a:rPr lang="en-US" b="0" dirty="0" err="1">
                <a:latin typeface="Courier New"/>
                <a:cs typeface="Courier New"/>
              </a:rPr>
              <a:t>todays_trend</a:t>
            </a:r>
            <a:r>
              <a:rPr lang="en-US" b="0" dirty="0">
                <a:latin typeface="Courier New"/>
                <a:cs typeface="Courier New"/>
              </a:rPr>
              <a:t>*</a:t>
            </a:r>
            <a:r>
              <a:rPr lang="en-US" b="0" dirty="0" err="1">
                <a:latin typeface="Courier New"/>
                <a:cs typeface="Courier New"/>
              </a:rPr>
              <a:t>Decay_rate</a:t>
            </a:r>
            <a:endParaRPr lang="en-US" b="0" dirty="0">
              <a:latin typeface="Courier New"/>
              <a:cs typeface="Courier New"/>
            </a:endParaRPr>
          </a:p>
          <a:p>
            <a:pPr marL="40639" indent="0">
              <a:buNone/>
            </a:pPr>
            <a:r>
              <a:rPr lang="en-US" b="0" dirty="0">
                <a:latin typeface="Courier New"/>
                <a:cs typeface="Courier New"/>
              </a:rPr>
              <a:t>     answer=answer*(1-Decay_rate) + data[</a:t>
            </a:r>
            <a:r>
              <a:rPr lang="en-US" b="0" dirty="0" err="1">
                <a:latin typeface="Courier New"/>
                <a:cs typeface="Courier New"/>
              </a:rPr>
              <a:t>i</a:t>
            </a:r>
            <a:r>
              <a:rPr lang="en-US" b="0" dirty="0">
                <a:latin typeface="Courier New"/>
                <a:cs typeface="Courier New"/>
              </a:rPr>
              <a:t>]*</a:t>
            </a:r>
            <a:r>
              <a:rPr lang="en-US" b="0" dirty="0" err="1">
                <a:latin typeface="Courier New"/>
                <a:cs typeface="Courier New"/>
              </a:rPr>
              <a:t>Decay_rate</a:t>
            </a:r>
            <a:endParaRPr lang="en-US" b="0" dirty="0">
              <a:latin typeface="Courier New"/>
              <a:cs typeface="Courier New"/>
            </a:endParaRPr>
          </a:p>
          <a:p>
            <a:pPr marL="40639" indent="0">
              <a:buNone/>
            </a:pPr>
            <a:r>
              <a:rPr lang="en-US" b="0" dirty="0">
                <a:latin typeface="Courier New"/>
                <a:cs typeface="Courier New"/>
              </a:rPr>
              <a:t>  return </a:t>
            </a:r>
            <a:r>
              <a:rPr lang="en-US" b="0" dirty="0" err="1">
                <a:latin typeface="Courier New"/>
                <a:cs typeface="Courier New"/>
              </a:rPr>
              <a:t>answer+Trend</a:t>
            </a:r>
            <a:endParaRPr lang="en-US" b="0" dirty="0">
              <a:latin typeface="Courier New"/>
              <a:cs typeface="Courier New"/>
            </a:endParaRPr>
          </a:p>
          <a:p>
            <a:pPr marL="40639" indent="0">
              <a:buNone/>
            </a:pPr>
            <a:endParaRPr lang="en-US" dirty="0"/>
          </a:p>
          <a:p>
            <a:pPr lvl="1"/>
            <a:endParaRPr lang="en-US" dirty="0"/>
          </a:p>
        </p:txBody>
      </p:sp>
      <p:pic>
        <p:nvPicPr>
          <p:cNvPr id="5" name="Picture 4"/>
          <p:cNvPicPr>
            <a:picLocks noChangeAspect="1"/>
          </p:cNvPicPr>
          <p:nvPr/>
        </p:nvPicPr>
        <p:blipFill>
          <a:blip r:embed="rId2"/>
          <a:stretch>
            <a:fillRect/>
          </a:stretch>
        </p:blipFill>
        <p:spPr>
          <a:xfrm>
            <a:off x="5049103" y="1570152"/>
            <a:ext cx="3914738" cy="1957369"/>
          </a:xfrm>
          <a:prstGeom prst="rect">
            <a:avLst/>
          </a:prstGeom>
        </p:spPr>
      </p:pic>
    </p:spTree>
    <p:extLst>
      <p:ext uri="{BB962C8B-B14F-4D97-AF65-F5344CB8AC3E}">
        <p14:creationId xmlns:p14="http://schemas.microsoft.com/office/powerpoint/2010/main" val="93192132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How to predict my </a:t>
            </a:r>
            <a:r>
              <a:rPr lang="en-US" dirty="0" err="1"/>
              <a:t>Pokemon</a:t>
            </a:r>
            <a:r>
              <a:rPr lang="en-US" dirty="0"/>
              <a:t> catch today (Part 7)</a:t>
            </a:r>
          </a:p>
        </p:txBody>
      </p:sp>
      <p:sp>
        <p:nvSpPr>
          <p:cNvPr id="3" name="Text Placeholder 2"/>
          <p:cNvSpPr>
            <a:spLocks noGrp="1"/>
          </p:cNvSpPr>
          <p:nvPr>
            <p:ph type="body" idx="1"/>
          </p:nvPr>
        </p:nvSpPr>
        <p:spPr/>
        <p:txBody>
          <a:bodyPr/>
          <a:lstStyle/>
          <a:p>
            <a:r>
              <a:rPr lang="en-US" dirty="0"/>
              <a:t>And I’ll spend more time playing at weekends than weekdays, so we should consider data from exactly 7 days ago highly predictive</a:t>
            </a:r>
          </a:p>
          <a:p>
            <a:pPr marL="40639" indent="0">
              <a:buNone/>
            </a:pPr>
            <a:endParaRPr lang="en-US" b="0" dirty="0">
              <a:latin typeface="Courier New"/>
              <a:cs typeface="Courier New"/>
            </a:endParaRPr>
          </a:p>
          <a:p>
            <a:pPr marL="40639" indent="0">
              <a:buNone/>
            </a:pPr>
            <a:r>
              <a:rPr lang="en-US" b="0" dirty="0">
                <a:latin typeface="Courier New"/>
                <a:cs typeface="Courier New"/>
              </a:rPr>
              <a:t>return (</a:t>
            </a:r>
            <a:r>
              <a:rPr lang="en-US" b="0" dirty="0" err="1">
                <a:latin typeface="Courier New"/>
                <a:cs typeface="Courier New"/>
              </a:rPr>
              <a:t>answer+trend</a:t>
            </a:r>
            <a:r>
              <a:rPr lang="en-US" b="0" dirty="0">
                <a:latin typeface="Courier New"/>
                <a:cs typeface="Courier New"/>
              </a:rPr>
              <a:t>)*(1-Decay_rate)</a:t>
            </a:r>
          </a:p>
          <a:p>
            <a:pPr marL="40639" indent="0">
              <a:buNone/>
            </a:pPr>
            <a:r>
              <a:rPr lang="en-US" b="0" dirty="0">
                <a:latin typeface="Courier New"/>
                <a:cs typeface="Courier New"/>
              </a:rPr>
              <a:t>                               +data[</a:t>
            </a:r>
            <a:r>
              <a:rPr lang="en-US" dirty="0">
                <a:latin typeface="Courier New"/>
                <a:cs typeface="Courier New"/>
              </a:rPr>
              <a:t>-7</a:t>
            </a:r>
            <a:r>
              <a:rPr lang="en-US" b="0" dirty="0">
                <a:latin typeface="Courier New"/>
                <a:cs typeface="Courier New"/>
              </a:rPr>
              <a:t>]*</a:t>
            </a:r>
            <a:r>
              <a:rPr lang="en-US" b="0" dirty="0" err="1">
                <a:latin typeface="Courier New"/>
                <a:cs typeface="Courier New"/>
              </a:rPr>
              <a:t>Decay_rate</a:t>
            </a:r>
            <a:endParaRPr lang="en-US" b="0" dirty="0">
              <a:latin typeface="Courier New"/>
              <a:cs typeface="Courier New"/>
            </a:endParaRPr>
          </a:p>
          <a:p>
            <a:pPr marL="40639" indent="0">
              <a:buNone/>
            </a:pPr>
            <a:endParaRPr lang="en-US" dirty="0"/>
          </a:p>
          <a:p>
            <a:pPr lvl="1"/>
            <a:endParaRPr lang="en-US" dirty="0"/>
          </a:p>
        </p:txBody>
      </p:sp>
      <p:pic>
        <p:nvPicPr>
          <p:cNvPr id="5" name="Picture 4"/>
          <p:cNvPicPr>
            <a:picLocks noChangeAspect="1"/>
          </p:cNvPicPr>
          <p:nvPr/>
        </p:nvPicPr>
        <p:blipFill>
          <a:blip r:embed="rId2"/>
          <a:stretch>
            <a:fillRect/>
          </a:stretch>
        </p:blipFill>
        <p:spPr>
          <a:xfrm>
            <a:off x="5177094" y="3155369"/>
            <a:ext cx="3914738" cy="1957369"/>
          </a:xfrm>
          <a:prstGeom prst="rect">
            <a:avLst/>
          </a:prstGeom>
        </p:spPr>
      </p:pic>
    </p:spTree>
    <p:extLst>
      <p:ext uri="{BB962C8B-B14F-4D97-AF65-F5344CB8AC3E}">
        <p14:creationId xmlns:p14="http://schemas.microsoft.com/office/powerpoint/2010/main" val="245317287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5" name="Shape 155"/>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6" name="Shape 156"/>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7" name="Shape 157"/>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58" name="Shape 158"/>
          <p:cNvSpPr>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
        <p:nvSpPr>
          <p:cNvPr id="159" name="Shape 159"/>
          <p:cNvSpPr>
            <a:spLocks noGrp="1"/>
          </p:cNvSpPr>
          <p:nvPr>
            <p:ph type="title"/>
          </p:nvPr>
        </p:nvSpPr>
        <p:spPr>
          <a:prstGeom prst="rect">
            <a:avLst/>
          </a:prstGeom>
        </p:spPr>
        <p:txBody>
          <a:bodyPr/>
          <a:lstStyle/>
          <a:p>
            <a:r>
              <a:t>AGENDA</a:t>
            </a:r>
          </a:p>
        </p:txBody>
      </p:sp>
      <p:sp>
        <p:nvSpPr>
          <p:cNvPr id="160" name="Shape 160"/>
          <p:cNvSpPr>
            <a:spLocks noGrp="1"/>
          </p:cNvSpPr>
          <p:nvPr>
            <p:ph type="body" idx="1"/>
          </p:nvPr>
        </p:nvSpPr>
        <p:spPr>
          <a:prstGeom prst="rect">
            <a:avLst/>
          </a:prstGeom>
        </p:spPr>
        <p:txBody>
          <a:bodyPr/>
          <a:lstStyle/>
          <a:p>
            <a:pPr marL="352777" indent="-352777">
              <a:buSzPct val="100000"/>
              <a:buAutoNum type="arabicPeriod"/>
            </a:pPr>
            <a:r>
              <a:rPr lang="en-AU" dirty="0"/>
              <a:t>pip install </a:t>
            </a:r>
            <a:r>
              <a:rPr lang="en-AU" dirty="0" err="1"/>
              <a:t>statsmodels</a:t>
            </a:r>
            <a:endParaRPr lang="en-AU" dirty="0"/>
          </a:p>
          <a:p>
            <a:pPr marL="352777" indent="-352777">
              <a:buSzPct val="100000"/>
              <a:buAutoNum type="arabicPeriod"/>
            </a:pPr>
            <a:r>
              <a:rPr lang="en-AU" dirty="0"/>
              <a:t>Importing time series data</a:t>
            </a:r>
          </a:p>
          <a:p>
            <a:pPr marL="352777" indent="-352777">
              <a:buSzPct val="100000"/>
              <a:buAutoNum type="arabicPeriod"/>
            </a:pPr>
            <a:r>
              <a:rPr lang="en-AU" dirty="0"/>
              <a:t>Holt-Winters</a:t>
            </a:r>
          </a:p>
          <a:p>
            <a:pPr marL="352777" indent="-352777">
              <a:buSzPct val="100000"/>
              <a:buAutoNum type="arabicPeriod"/>
            </a:pPr>
            <a:r>
              <a:rPr lang="en-AU" dirty="0"/>
              <a:t>Autocorrelation</a:t>
            </a:r>
          </a:p>
          <a:p>
            <a:pPr marL="352777" indent="-352777">
              <a:buSzPct val="100000"/>
              <a:buAutoNum type="arabicPeriod"/>
            </a:pPr>
            <a:r>
              <a:rPr lang="en-AU" dirty="0"/>
              <a:t>Separating trends and seasons</a:t>
            </a:r>
          </a:p>
          <a:p>
            <a:pPr marL="352777" indent="-352777">
              <a:buSzPct val="100000"/>
              <a:buAutoNum type="arabicPeriod"/>
            </a:pPr>
            <a:r>
              <a:rPr lang="en-AU" dirty="0"/>
              <a:t>ARIMA</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Put it all together… that’s Holt-Winters</a:t>
            </a:r>
          </a:p>
        </p:txBody>
      </p:sp>
      <p:sp>
        <p:nvSpPr>
          <p:cNvPr id="3" name="Text Placeholder 2"/>
          <p:cNvSpPr>
            <a:spLocks noGrp="1"/>
          </p:cNvSpPr>
          <p:nvPr>
            <p:ph type="body" idx="1"/>
          </p:nvPr>
        </p:nvSpPr>
        <p:spPr/>
        <p:txBody>
          <a:bodyPr/>
          <a:lstStyle/>
          <a:p>
            <a:r>
              <a:rPr lang="en-US" sz="1800" dirty="0"/>
              <a:t>Also known as triple-exponential smoothing:</a:t>
            </a:r>
          </a:p>
          <a:p>
            <a:pPr lvl="1"/>
            <a:r>
              <a:rPr lang="en-US" sz="1800" b="0" dirty="0">
                <a:latin typeface="+mn-lt"/>
              </a:rPr>
              <a:t>Current value</a:t>
            </a:r>
          </a:p>
          <a:p>
            <a:pPr lvl="1"/>
            <a:r>
              <a:rPr lang="en-US" sz="1800" b="0" dirty="0">
                <a:latin typeface="+mn-lt"/>
              </a:rPr>
              <a:t>Trend</a:t>
            </a:r>
          </a:p>
          <a:p>
            <a:pPr lvl="1"/>
            <a:r>
              <a:rPr lang="en-US" sz="1800" b="0" dirty="0">
                <a:latin typeface="+mn-lt"/>
              </a:rPr>
              <a:t>1 Seasonal component</a:t>
            </a:r>
            <a:endParaRPr lang="en-US" sz="1800" dirty="0"/>
          </a:p>
          <a:p>
            <a:r>
              <a:rPr lang="en-US" sz="1800" dirty="0"/>
              <a:t>Comes in two </a:t>
            </a:r>
            <a:r>
              <a:rPr lang="en-US" sz="1800" dirty="0" err="1"/>
              <a:t>flavours</a:t>
            </a:r>
            <a:r>
              <a:rPr lang="en-US" sz="1800" dirty="0"/>
              <a:t>:</a:t>
            </a:r>
          </a:p>
          <a:p>
            <a:pPr lvl="1"/>
            <a:r>
              <a:rPr lang="en-US" sz="1800" dirty="0"/>
              <a:t>Additive</a:t>
            </a:r>
          </a:p>
          <a:p>
            <a:pPr lvl="2"/>
            <a:r>
              <a:rPr lang="en-US" sz="1800" b="0" dirty="0">
                <a:latin typeface="+mn-lt"/>
              </a:rPr>
              <a:t>A special case of SARIMA, so SARIMA is used more commonly. </a:t>
            </a:r>
          </a:p>
          <a:p>
            <a:pPr lvl="2"/>
            <a:r>
              <a:rPr lang="en-US" sz="1800" b="0" dirty="0">
                <a:latin typeface="+mn-lt"/>
              </a:rPr>
              <a:t>Example: there are 10 fewer customers on weekends</a:t>
            </a:r>
          </a:p>
          <a:p>
            <a:pPr lvl="1"/>
            <a:r>
              <a:rPr lang="en-US" sz="1800" dirty="0"/>
              <a:t>Multiplicative</a:t>
            </a:r>
          </a:p>
          <a:p>
            <a:pPr lvl="2"/>
            <a:r>
              <a:rPr lang="en-US" sz="1800" b="0" dirty="0">
                <a:latin typeface="+mn-lt"/>
              </a:rPr>
              <a:t>When the seasonal component is proportional to the quantity </a:t>
            </a:r>
          </a:p>
          <a:p>
            <a:pPr lvl="2"/>
            <a:r>
              <a:rPr lang="en-US" sz="1800" b="0" dirty="0">
                <a:latin typeface="+mn-lt"/>
              </a:rPr>
              <a:t>Example: there’s a 10% drop during Winter</a:t>
            </a:r>
          </a:p>
          <a:p>
            <a:pPr lvl="2"/>
            <a:endParaRPr lang="en-US" sz="1800" b="0" dirty="0">
              <a:latin typeface="+mn-lt"/>
            </a:endParaRPr>
          </a:p>
          <a:p>
            <a:r>
              <a:rPr lang="en-US" sz="1800" dirty="0"/>
              <a:t>Requires all data to be present, or fully interpolated</a:t>
            </a:r>
          </a:p>
          <a:p>
            <a:pPr marL="332740" lvl="2" indent="0">
              <a:buNone/>
            </a:pPr>
            <a:endParaRPr lang="en-US" sz="1800" b="0" dirty="0">
              <a:latin typeface="+mn-lt"/>
            </a:endParaRPr>
          </a:p>
        </p:txBody>
      </p:sp>
    </p:spTree>
    <p:extLst>
      <p:ext uri="{BB962C8B-B14F-4D97-AF65-F5344CB8AC3E}">
        <p14:creationId xmlns:p14="http://schemas.microsoft.com/office/powerpoint/2010/main" val="131383037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How do we choose the decay rates?</a:t>
            </a:r>
          </a:p>
        </p:txBody>
      </p:sp>
      <p:sp>
        <p:nvSpPr>
          <p:cNvPr id="3" name="Text Placeholder 2"/>
          <p:cNvSpPr>
            <a:spLocks noGrp="1"/>
          </p:cNvSpPr>
          <p:nvPr>
            <p:ph type="body" idx="1"/>
          </p:nvPr>
        </p:nvSpPr>
        <p:spPr/>
        <p:txBody>
          <a:bodyPr/>
          <a:lstStyle/>
          <a:p>
            <a:r>
              <a:rPr lang="en-US" dirty="0"/>
              <a:t>The algorithm starts with an initial decay rate for season, trend and level</a:t>
            </a:r>
          </a:p>
          <a:p>
            <a:r>
              <a:rPr lang="en-US" dirty="0"/>
              <a:t>It adjusts itself to find the best match for the data</a:t>
            </a:r>
          </a:p>
        </p:txBody>
      </p:sp>
    </p:spTree>
    <p:extLst>
      <p:ext uri="{BB962C8B-B14F-4D97-AF65-F5344CB8AC3E}">
        <p14:creationId xmlns:p14="http://schemas.microsoft.com/office/powerpoint/2010/main" val="161093807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In code</a:t>
            </a:r>
          </a:p>
        </p:txBody>
      </p:sp>
      <p:sp>
        <p:nvSpPr>
          <p:cNvPr id="3" name="Text Placeholder 2"/>
          <p:cNvSpPr>
            <a:spLocks noGrp="1"/>
          </p:cNvSpPr>
          <p:nvPr>
            <p:ph type="body" idx="1"/>
          </p:nvPr>
        </p:nvSpPr>
        <p:spPr>
          <a:xfrm>
            <a:off x="468153" y="983297"/>
            <a:ext cx="7368869" cy="2610518"/>
          </a:xfrm>
        </p:spPr>
        <p:txBody>
          <a:bodyPr/>
          <a:lstStyle/>
          <a:p>
            <a:pPr marL="40639" indent="0">
              <a:buNone/>
            </a:pPr>
            <a:r>
              <a:rPr lang="en-US" b="0" dirty="0">
                <a:latin typeface="Courier New"/>
                <a:cs typeface="Courier New"/>
              </a:rPr>
              <a:t>import </a:t>
            </a:r>
            <a:r>
              <a:rPr lang="en-US" b="0" dirty="0" err="1">
                <a:latin typeface="Courier New"/>
                <a:cs typeface="Courier New"/>
              </a:rPr>
              <a:t>holtwinters</a:t>
            </a:r>
            <a:endParaRPr lang="en-US" b="0" dirty="0">
              <a:latin typeface="Courier New"/>
              <a:cs typeface="Courier New"/>
            </a:endParaRPr>
          </a:p>
          <a:p>
            <a:pPr marL="40639" indent="0">
              <a:buNone/>
            </a:pPr>
            <a:r>
              <a:rPr lang="en-US" b="0" dirty="0">
                <a:latin typeface="Courier New"/>
                <a:cs typeface="Courier New"/>
              </a:rPr>
              <a:t>prediction = </a:t>
            </a:r>
            <a:r>
              <a:rPr lang="en-US" b="0" dirty="0" err="1">
                <a:latin typeface="Courier New"/>
                <a:cs typeface="Courier New"/>
              </a:rPr>
              <a:t>holtwinters.multiplicative</a:t>
            </a:r>
            <a:r>
              <a:rPr lang="en-US" b="0" dirty="0">
                <a:latin typeface="Courier New"/>
                <a:cs typeface="Courier New"/>
              </a:rPr>
              <a:t>(</a:t>
            </a:r>
          </a:p>
          <a:p>
            <a:pPr marL="40639" indent="0">
              <a:buNone/>
            </a:pPr>
            <a:r>
              <a:rPr lang="en-US" b="0" dirty="0">
                <a:latin typeface="Courier New"/>
                <a:cs typeface="Courier New"/>
              </a:rPr>
              <a:t>       list(</a:t>
            </a:r>
            <a:r>
              <a:rPr lang="en-US" b="0" dirty="0" err="1">
                <a:latin typeface="Courier New"/>
                <a:cs typeface="Courier New"/>
              </a:rPr>
              <a:t>pandas_series_data</a:t>
            </a:r>
            <a:r>
              <a:rPr lang="en-US" b="0" dirty="0">
                <a:latin typeface="Courier New"/>
                <a:cs typeface="Courier New"/>
              </a:rPr>
              <a:t>)[:-24], </a:t>
            </a:r>
          </a:p>
          <a:p>
            <a:pPr marL="40639" indent="0">
              <a:buNone/>
            </a:pPr>
            <a:r>
              <a:rPr lang="en-US" b="0" dirty="0">
                <a:latin typeface="Courier New"/>
                <a:cs typeface="Courier New"/>
              </a:rPr>
              <a:t>       12,</a:t>
            </a:r>
          </a:p>
          <a:p>
            <a:pPr marL="40639" indent="0">
              <a:buNone/>
            </a:pPr>
            <a:r>
              <a:rPr lang="en-US" b="0" dirty="0">
                <a:latin typeface="Courier New"/>
                <a:cs typeface="Courier New"/>
              </a:rPr>
              <a:t>       60</a:t>
            </a:r>
          </a:p>
          <a:p>
            <a:pPr marL="40639" indent="0">
              <a:buNone/>
            </a:pPr>
            <a:r>
              <a:rPr lang="en-US" b="0" dirty="0">
                <a:latin typeface="Courier New"/>
                <a:cs typeface="Courier New"/>
              </a:rPr>
              <a:t>)</a:t>
            </a:r>
          </a:p>
        </p:txBody>
      </p:sp>
      <p:cxnSp>
        <p:nvCxnSpPr>
          <p:cNvPr id="5" name="Straight Arrow Connector 4"/>
          <p:cNvCxnSpPr/>
          <p:nvPr/>
        </p:nvCxnSpPr>
        <p:spPr>
          <a:xfrm flipV="1">
            <a:off x="1713117" y="2687977"/>
            <a:ext cx="19691" cy="1051132"/>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6" name="TextBox 5"/>
          <p:cNvSpPr txBox="1"/>
          <p:nvPr/>
        </p:nvSpPr>
        <p:spPr>
          <a:xfrm>
            <a:off x="692326" y="3739109"/>
            <a:ext cx="2264565" cy="11644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a:ln>
                  <a:noFill/>
                </a:ln>
                <a:solidFill>
                  <a:srgbClr val="FF0000"/>
                </a:solidFill>
                <a:effectLst/>
                <a:uFill>
                  <a:solidFill>
                    <a:srgbClr val="000000"/>
                  </a:solidFill>
                </a:uFill>
                <a:latin typeface="+mn-lt"/>
                <a:sym typeface="Helvetica"/>
              </a:rPr>
              <a:t>How far ahead</a:t>
            </a:r>
            <a:r>
              <a:rPr lang="en-US" b="0" dirty="0">
                <a:solidFill>
                  <a:srgbClr val="FF0000"/>
                </a:solidFill>
                <a:latin typeface="+mn-lt"/>
              </a:rPr>
              <a:t> do you want to predict?</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cxnSp>
        <p:nvCxnSpPr>
          <p:cNvPr id="8" name="Straight Arrow Connector 7"/>
          <p:cNvCxnSpPr/>
          <p:nvPr/>
        </p:nvCxnSpPr>
        <p:spPr>
          <a:xfrm flipH="1" flipV="1">
            <a:off x="2113484" y="2123463"/>
            <a:ext cx="1577669" cy="1615646"/>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11" name="TextBox 10"/>
          <p:cNvSpPr txBox="1"/>
          <p:nvPr/>
        </p:nvSpPr>
        <p:spPr>
          <a:xfrm>
            <a:off x="3109291" y="3627026"/>
            <a:ext cx="2264565" cy="15183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a:ln>
                  <a:noFill/>
                </a:ln>
                <a:solidFill>
                  <a:srgbClr val="FF0000"/>
                </a:solidFill>
                <a:effectLst/>
                <a:uFill>
                  <a:solidFill>
                    <a:srgbClr val="000000"/>
                  </a:solidFill>
                </a:uFill>
                <a:latin typeface="+mn-lt"/>
                <a:sym typeface="Helvetica"/>
              </a:rPr>
              <a:t>What’s the cycle length for the seasonal</a:t>
            </a:r>
            <a:r>
              <a:rPr kumimoji="0" lang="en-US" sz="2300" b="0" i="0" u="none" strike="noStrike" cap="none" spc="0" normalizeH="0" dirty="0">
                <a:ln>
                  <a:noFill/>
                </a:ln>
                <a:solidFill>
                  <a:srgbClr val="FF0000"/>
                </a:solidFill>
                <a:effectLst/>
                <a:uFill>
                  <a:solidFill>
                    <a:srgbClr val="000000"/>
                  </a:solidFill>
                </a:uFill>
                <a:latin typeface="+mn-lt"/>
                <a:sym typeface="Helvetica"/>
              </a:rPr>
              <a:t> component?</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cxnSp>
        <p:nvCxnSpPr>
          <p:cNvPr id="12" name="Straight Arrow Connector 11"/>
          <p:cNvCxnSpPr/>
          <p:nvPr/>
        </p:nvCxnSpPr>
        <p:spPr>
          <a:xfrm flipH="1" flipV="1">
            <a:off x="2262319" y="2011380"/>
            <a:ext cx="3343867" cy="1727730"/>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15" name="TextBox 14"/>
          <p:cNvSpPr txBox="1"/>
          <p:nvPr/>
        </p:nvSpPr>
        <p:spPr>
          <a:xfrm>
            <a:off x="5373856" y="3638124"/>
            <a:ext cx="2264565" cy="15183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a:ln>
                  <a:noFill/>
                </a:ln>
                <a:solidFill>
                  <a:srgbClr val="FF0000"/>
                </a:solidFill>
                <a:effectLst/>
                <a:uFill>
                  <a:solidFill>
                    <a:srgbClr val="000000"/>
                  </a:solidFill>
                </a:uFill>
                <a:latin typeface="+mn-lt"/>
                <a:sym typeface="Helvetica"/>
              </a:rPr>
              <a:t>This library doesn’t understand pandas data</a:t>
            </a:r>
          </a:p>
        </p:txBody>
      </p:sp>
      <p:cxnSp>
        <p:nvCxnSpPr>
          <p:cNvPr id="17" name="Straight Arrow Connector 16"/>
          <p:cNvCxnSpPr/>
          <p:nvPr/>
        </p:nvCxnSpPr>
        <p:spPr>
          <a:xfrm flipH="1" flipV="1">
            <a:off x="5893937" y="2011381"/>
            <a:ext cx="1204573" cy="1354100"/>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20" name="TextBox 19"/>
          <p:cNvSpPr txBox="1"/>
          <p:nvPr/>
        </p:nvSpPr>
        <p:spPr>
          <a:xfrm>
            <a:off x="7098510" y="3039665"/>
            <a:ext cx="2264565" cy="22262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a:ln>
                  <a:noFill/>
                </a:ln>
                <a:solidFill>
                  <a:srgbClr val="FF0000"/>
                </a:solidFill>
                <a:effectLst/>
                <a:uFill>
                  <a:solidFill>
                    <a:srgbClr val="000000"/>
                  </a:solidFill>
                </a:uFill>
                <a:latin typeface="+mn-lt"/>
                <a:sym typeface="Helvetica"/>
              </a:rPr>
              <a:t>Leave off some data so that you can compare how well the prediction matches reality</a:t>
            </a:r>
          </a:p>
        </p:txBody>
      </p:sp>
    </p:spTree>
    <p:extLst>
      <p:ext uri="{BB962C8B-B14F-4D97-AF65-F5344CB8AC3E}">
        <p14:creationId xmlns:p14="http://schemas.microsoft.com/office/powerpoint/2010/main" val="358505851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Using it</a:t>
            </a:r>
          </a:p>
        </p:txBody>
      </p:sp>
      <p:sp>
        <p:nvSpPr>
          <p:cNvPr id="3" name="Text Placeholder 2"/>
          <p:cNvSpPr>
            <a:spLocks noGrp="1"/>
          </p:cNvSpPr>
          <p:nvPr>
            <p:ph type="body" idx="1"/>
          </p:nvPr>
        </p:nvSpPr>
        <p:spPr>
          <a:xfrm>
            <a:off x="468153" y="983297"/>
            <a:ext cx="8531512" cy="3898680"/>
          </a:xfrm>
        </p:spPr>
        <p:txBody>
          <a:bodyPr/>
          <a:lstStyle/>
          <a:p>
            <a:pPr marL="40639" indent="0">
              <a:buNone/>
            </a:pPr>
            <a:r>
              <a:rPr lang="en-US" sz="1800" b="0" dirty="0">
                <a:latin typeface="Courier New"/>
                <a:cs typeface="Courier New"/>
              </a:rPr>
              <a:t>import </a:t>
            </a:r>
            <a:r>
              <a:rPr lang="en-US" sz="1800" b="0" dirty="0" err="1">
                <a:latin typeface="Courier New"/>
                <a:cs typeface="Courier New"/>
              </a:rPr>
              <a:t>holtwinters</a:t>
            </a:r>
            <a:endParaRPr lang="en-US" sz="1800" b="0" dirty="0">
              <a:latin typeface="Courier New"/>
              <a:cs typeface="Courier New"/>
            </a:endParaRPr>
          </a:p>
          <a:p>
            <a:pPr marL="40639" indent="0">
              <a:buNone/>
            </a:pPr>
            <a:r>
              <a:rPr lang="en-US" sz="1800" b="0" dirty="0">
                <a:latin typeface="Courier New"/>
                <a:cs typeface="Courier New"/>
              </a:rPr>
              <a:t>prediction = </a:t>
            </a:r>
            <a:r>
              <a:rPr lang="en-US" sz="1800" b="0" dirty="0" err="1">
                <a:latin typeface="Courier New"/>
                <a:cs typeface="Courier New"/>
              </a:rPr>
              <a:t>holtwinters.multiplicative</a:t>
            </a:r>
            <a:r>
              <a:rPr lang="en-US" sz="1800" b="0" dirty="0">
                <a:latin typeface="Courier New"/>
                <a:cs typeface="Courier New"/>
              </a:rPr>
              <a:t>(</a:t>
            </a:r>
          </a:p>
          <a:p>
            <a:pPr marL="40639" indent="0">
              <a:buNone/>
            </a:pPr>
            <a:r>
              <a:rPr lang="en-US" sz="1800" b="0" dirty="0">
                <a:latin typeface="Courier New"/>
                <a:cs typeface="Courier New"/>
              </a:rPr>
              <a:t>       list(</a:t>
            </a:r>
            <a:r>
              <a:rPr lang="en-US" sz="1800" b="0" dirty="0" err="1">
                <a:latin typeface="Courier New"/>
                <a:cs typeface="Courier New"/>
              </a:rPr>
              <a:t>pandas_series_data</a:t>
            </a:r>
            <a:r>
              <a:rPr lang="en-US" sz="1800" b="0" dirty="0">
                <a:latin typeface="Courier New"/>
                <a:cs typeface="Courier New"/>
              </a:rPr>
              <a:t>)[:-24], </a:t>
            </a:r>
          </a:p>
          <a:p>
            <a:pPr marL="40639" indent="0">
              <a:buNone/>
            </a:pPr>
            <a:r>
              <a:rPr lang="en-US" sz="1800" b="0" dirty="0">
                <a:latin typeface="Courier New"/>
                <a:cs typeface="Courier New"/>
              </a:rPr>
              <a:t>       12,</a:t>
            </a:r>
          </a:p>
          <a:p>
            <a:pPr marL="40639" indent="0">
              <a:buNone/>
            </a:pPr>
            <a:r>
              <a:rPr lang="en-US" sz="1800" b="0" dirty="0">
                <a:latin typeface="Courier New"/>
                <a:cs typeface="Courier New"/>
              </a:rPr>
              <a:t>       </a:t>
            </a:r>
            <a:r>
              <a:rPr lang="en-US" sz="1800" dirty="0">
                <a:latin typeface="Courier New"/>
                <a:cs typeface="Courier New"/>
              </a:rPr>
              <a:t>60</a:t>
            </a:r>
            <a:r>
              <a:rPr lang="en-US" sz="1800" b="0" dirty="0">
                <a:latin typeface="Courier New"/>
                <a:cs typeface="Courier New"/>
              </a:rPr>
              <a:t>)</a:t>
            </a:r>
          </a:p>
          <a:p>
            <a:pPr marL="40639" indent="0">
              <a:buNone/>
            </a:pPr>
            <a:r>
              <a:rPr lang="en-US" sz="1800" b="0" dirty="0">
                <a:latin typeface="Courier New"/>
                <a:cs typeface="Courier New"/>
              </a:rPr>
              <a:t>(data, </a:t>
            </a:r>
            <a:r>
              <a:rPr lang="en-US" sz="1800" b="0" dirty="0" err="1">
                <a:latin typeface="Courier New"/>
                <a:cs typeface="Courier New"/>
              </a:rPr>
              <a:t>level_decay</a:t>
            </a:r>
            <a:r>
              <a:rPr lang="en-US" sz="1800" b="0" dirty="0">
                <a:latin typeface="Courier New"/>
                <a:cs typeface="Courier New"/>
              </a:rPr>
              <a:t>, </a:t>
            </a:r>
            <a:r>
              <a:rPr lang="en-US" sz="1800" b="0" dirty="0" err="1">
                <a:latin typeface="Courier New"/>
                <a:cs typeface="Courier New"/>
              </a:rPr>
              <a:t>trend_decay</a:t>
            </a:r>
            <a:r>
              <a:rPr lang="en-US" sz="1800" b="0" dirty="0">
                <a:latin typeface="Courier New"/>
                <a:cs typeface="Courier New"/>
              </a:rPr>
              <a:t>, </a:t>
            </a:r>
          </a:p>
          <a:p>
            <a:pPr marL="40639" indent="0">
              <a:buNone/>
            </a:pPr>
            <a:r>
              <a:rPr lang="en-US" sz="1800" b="0" dirty="0">
                <a:latin typeface="Courier New"/>
                <a:cs typeface="Courier New"/>
              </a:rPr>
              <a:t>                 </a:t>
            </a:r>
            <a:r>
              <a:rPr lang="en-US" sz="1800" b="0" dirty="0" err="1">
                <a:latin typeface="Courier New"/>
                <a:cs typeface="Courier New"/>
              </a:rPr>
              <a:t>seasonal_decay</a:t>
            </a:r>
            <a:r>
              <a:rPr lang="en-US" sz="1800" b="0" dirty="0">
                <a:latin typeface="Courier New"/>
                <a:cs typeface="Courier New"/>
              </a:rPr>
              <a:t>, </a:t>
            </a:r>
            <a:r>
              <a:rPr lang="en-US" sz="1800" b="0" dirty="0" err="1">
                <a:latin typeface="Courier New"/>
                <a:cs typeface="Courier New"/>
              </a:rPr>
              <a:t>root_mse</a:t>
            </a:r>
            <a:r>
              <a:rPr lang="en-US" sz="1800" b="0" dirty="0">
                <a:latin typeface="Courier New"/>
                <a:cs typeface="Courier New"/>
              </a:rPr>
              <a:t>) = prediction</a:t>
            </a:r>
          </a:p>
          <a:p>
            <a:pPr marL="40639" indent="0">
              <a:buNone/>
            </a:pPr>
            <a:r>
              <a:rPr lang="en-US" sz="1800" b="0" dirty="0" err="1">
                <a:latin typeface="Courier New"/>
                <a:cs typeface="Courier New"/>
              </a:rPr>
              <a:t>pred_stamps</a:t>
            </a:r>
            <a:r>
              <a:rPr lang="en-US" sz="1800" b="0" dirty="0">
                <a:latin typeface="Courier New"/>
                <a:cs typeface="Courier New"/>
              </a:rPr>
              <a:t> = </a:t>
            </a:r>
            <a:r>
              <a:rPr lang="en-US" sz="1800" b="0" dirty="0" err="1">
                <a:latin typeface="Courier New"/>
                <a:cs typeface="Courier New"/>
              </a:rPr>
              <a:t>pandas.date_range</a:t>
            </a:r>
            <a:r>
              <a:rPr lang="en-US" sz="1800" b="0" dirty="0">
                <a:latin typeface="Courier New"/>
                <a:cs typeface="Courier New"/>
              </a:rPr>
              <a:t>(start='…', periods=</a:t>
            </a:r>
            <a:r>
              <a:rPr lang="en-US" sz="1800" dirty="0">
                <a:latin typeface="Courier New"/>
                <a:cs typeface="Courier New"/>
              </a:rPr>
              <a:t>60</a:t>
            </a:r>
            <a:r>
              <a:rPr lang="en-US" sz="1800" b="0" dirty="0">
                <a:latin typeface="Courier New"/>
                <a:cs typeface="Courier New"/>
              </a:rPr>
              <a:t>,   </a:t>
            </a:r>
          </a:p>
          <a:p>
            <a:pPr marL="40639" indent="0">
              <a:buNone/>
            </a:pPr>
            <a:r>
              <a:rPr lang="en-US" sz="1800" b="0" dirty="0">
                <a:latin typeface="Courier New"/>
                <a:cs typeface="Courier New"/>
              </a:rPr>
              <a:t>                               </a:t>
            </a:r>
            <a:r>
              <a:rPr lang="en-US" sz="1800" b="0" dirty="0" err="1">
                <a:latin typeface="Courier New"/>
                <a:cs typeface="Courier New"/>
              </a:rPr>
              <a:t>freq</a:t>
            </a:r>
            <a:r>
              <a:rPr lang="en-US" sz="1800" b="0" dirty="0">
                <a:latin typeface="Courier New"/>
                <a:cs typeface="Courier New"/>
              </a:rPr>
              <a:t>='…')</a:t>
            </a:r>
          </a:p>
          <a:p>
            <a:pPr marL="40639" indent="0">
              <a:buNone/>
            </a:pPr>
            <a:r>
              <a:rPr lang="en-US" sz="1800" b="0" dirty="0" err="1">
                <a:latin typeface="Courier New"/>
                <a:cs typeface="Courier New"/>
              </a:rPr>
              <a:t>pred_series</a:t>
            </a:r>
            <a:r>
              <a:rPr lang="en-US" sz="1800" b="0" dirty="0">
                <a:latin typeface="Courier New"/>
                <a:cs typeface="Courier New"/>
              </a:rPr>
              <a:t> = </a:t>
            </a:r>
            <a:r>
              <a:rPr lang="en-US" sz="1800" b="0" dirty="0" err="1">
                <a:latin typeface="Courier New"/>
                <a:cs typeface="Courier New"/>
              </a:rPr>
              <a:t>pandas.Series</a:t>
            </a:r>
            <a:r>
              <a:rPr lang="en-US" sz="1800" b="0" dirty="0">
                <a:latin typeface="Courier New"/>
                <a:cs typeface="Courier New"/>
              </a:rPr>
              <a:t>(data=data, index=</a:t>
            </a:r>
            <a:r>
              <a:rPr lang="en-US" sz="1800" b="0" dirty="0" err="1">
                <a:latin typeface="Courier New"/>
                <a:cs typeface="Courier New"/>
              </a:rPr>
              <a:t>pred_stamps</a:t>
            </a:r>
            <a:r>
              <a:rPr lang="en-US" sz="1800" b="0" dirty="0">
                <a:latin typeface="Courier New"/>
                <a:cs typeface="Courier New"/>
              </a:rPr>
              <a:t>)</a:t>
            </a:r>
          </a:p>
          <a:p>
            <a:pPr marL="40639" indent="0">
              <a:buNone/>
            </a:pPr>
            <a:r>
              <a:rPr lang="en-US" sz="1800" b="0" dirty="0" err="1">
                <a:latin typeface="Courier New"/>
                <a:cs typeface="Courier New"/>
              </a:rPr>
              <a:t>matplotlib.pyplot</a:t>
            </a:r>
            <a:r>
              <a:rPr lang="en-US" sz="1800" b="0" dirty="0">
                <a:latin typeface="Courier New"/>
                <a:cs typeface="Courier New"/>
              </a:rPr>
              <a:t>(</a:t>
            </a:r>
            <a:r>
              <a:rPr lang="en-US" sz="1800" b="0" dirty="0" err="1">
                <a:latin typeface="Courier New"/>
                <a:cs typeface="Courier New"/>
              </a:rPr>
              <a:t>pandas_series_data</a:t>
            </a:r>
            <a:r>
              <a:rPr lang="en-US" sz="1800" b="0" dirty="0">
                <a:latin typeface="Courier New"/>
                <a:cs typeface="Courier New"/>
              </a:rPr>
              <a:t>)</a:t>
            </a:r>
          </a:p>
          <a:p>
            <a:pPr marL="40639" indent="0">
              <a:buNone/>
            </a:pPr>
            <a:r>
              <a:rPr lang="en-US" sz="1800" b="0" dirty="0" err="1">
                <a:latin typeface="Courier New"/>
                <a:cs typeface="Courier New"/>
              </a:rPr>
              <a:t>matplotlib.pyplot.plot</a:t>
            </a:r>
            <a:r>
              <a:rPr lang="en-US" sz="1800" b="0" dirty="0">
                <a:latin typeface="Courier New"/>
                <a:cs typeface="Courier New"/>
              </a:rPr>
              <a:t>(</a:t>
            </a:r>
            <a:r>
              <a:rPr lang="en-US" sz="1800" b="0" dirty="0" err="1">
                <a:latin typeface="Courier New"/>
                <a:cs typeface="Courier New"/>
              </a:rPr>
              <a:t>pred_series</a:t>
            </a:r>
            <a:r>
              <a:rPr lang="en-US" sz="1800" b="0" dirty="0">
                <a:latin typeface="Courier New"/>
                <a:cs typeface="Courier New"/>
              </a:rPr>
              <a:t>, c="red")</a:t>
            </a:r>
          </a:p>
        </p:txBody>
      </p:sp>
      <p:pic>
        <p:nvPicPr>
          <p:cNvPr id="4" name="Picture 3"/>
          <p:cNvPicPr>
            <a:picLocks noChangeAspect="1"/>
          </p:cNvPicPr>
          <p:nvPr/>
        </p:nvPicPr>
        <p:blipFill>
          <a:blip r:embed="rId2"/>
          <a:stretch>
            <a:fillRect/>
          </a:stretch>
        </p:blipFill>
        <p:spPr>
          <a:xfrm>
            <a:off x="6212667" y="894150"/>
            <a:ext cx="2786998" cy="1824735"/>
          </a:xfrm>
          <a:prstGeom prst="rect">
            <a:avLst/>
          </a:prstGeom>
        </p:spPr>
      </p:pic>
    </p:spTree>
    <p:extLst>
      <p:ext uri="{BB962C8B-B14F-4D97-AF65-F5344CB8AC3E}">
        <p14:creationId xmlns:p14="http://schemas.microsoft.com/office/powerpoint/2010/main" val="386743906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 Placeholder 2"/>
          <p:cNvSpPr>
            <a:spLocks noGrp="1"/>
          </p:cNvSpPr>
          <p:nvPr>
            <p:ph type="body" idx="1"/>
          </p:nvPr>
        </p:nvSpPr>
        <p:spPr/>
        <p:txBody>
          <a:bodyPr/>
          <a:lstStyle/>
          <a:p>
            <a:r>
              <a:rPr lang="en-US" b="0" dirty="0">
                <a:latin typeface="+mn-lt"/>
                <a:hlinkClick r:id="rId2"/>
              </a:rPr>
              <a:t>http://</a:t>
            </a:r>
            <a:r>
              <a:rPr lang="en-US" b="0" dirty="0" err="1">
                <a:latin typeface="+mn-lt"/>
                <a:hlinkClick r:id="rId2"/>
              </a:rPr>
              <a:t>grisha.org</a:t>
            </a:r>
            <a:r>
              <a:rPr lang="en-US" b="0" dirty="0">
                <a:latin typeface="+mn-lt"/>
                <a:hlinkClick r:id="rId2"/>
              </a:rPr>
              <a:t>/blog/2016/01/29/triple-exponential-smoothing-forecasting/</a:t>
            </a:r>
            <a:endParaRPr lang="en-US" b="0" dirty="0">
              <a:latin typeface="+mn-lt"/>
            </a:endParaRPr>
          </a:p>
        </p:txBody>
      </p:sp>
    </p:spTree>
    <p:extLst>
      <p:ext uri="{BB962C8B-B14F-4D97-AF65-F5344CB8AC3E}">
        <p14:creationId xmlns:p14="http://schemas.microsoft.com/office/powerpoint/2010/main" val="110566277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Domestic flights</a:t>
            </a:r>
            <a:br>
              <a:rPr lang="en-AU" dirty="0"/>
            </a:br>
            <a:r>
              <a:rPr lang="en-AU" sz="1800" dirty="0"/>
              <a:t>https://</a:t>
            </a:r>
            <a:r>
              <a:rPr lang="en-AU" sz="1800" dirty="0" err="1"/>
              <a:t>data.gov.au</a:t>
            </a:r>
            <a:r>
              <a:rPr lang="en-AU" sz="1800" dirty="0"/>
              <a:t>/dataset/domestic-airlines-top-routes-and-totals</a:t>
            </a:r>
            <a:endParaRPr sz="1800"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679698491"/>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Auto-correlation</a:t>
            </a:r>
            <a:endParaRPr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214041959"/>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Are values correlated to their predecessors?</a:t>
            </a:r>
          </a:p>
        </p:txBody>
      </p:sp>
      <p:sp>
        <p:nvSpPr>
          <p:cNvPr id="3" name="Text Placeholder 2"/>
          <p:cNvSpPr>
            <a:spLocks noGrp="1"/>
          </p:cNvSpPr>
          <p:nvPr>
            <p:ph type="body" idx="1"/>
          </p:nvPr>
        </p:nvSpPr>
        <p:spPr>
          <a:xfrm>
            <a:off x="468153" y="983297"/>
            <a:ext cx="8426769" cy="1172992"/>
          </a:xfrm>
        </p:spPr>
        <p:txBody>
          <a:bodyPr/>
          <a:lstStyle/>
          <a:p>
            <a:pPr marL="40639" indent="0">
              <a:buNone/>
            </a:pPr>
            <a:r>
              <a:rPr lang="en-US" b="0" dirty="0">
                <a:latin typeface="Courier New"/>
                <a:cs typeface="Courier New"/>
              </a:rPr>
              <a:t>import </a:t>
            </a:r>
            <a:r>
              <a:rPr lang="en-US" b="0" dirty="0" err="1">
                <a:latin typeface="Courier New"/>
                <a:cs typeface="Courier New"/>
              </a:rPr>
              <a:t>statsmodels.api</a:t>
            </a:r>
            <a:endParaRPr lang="en-US" b="0" dirty="0">
              <a:latin typeface="Courier New"/>
              <a:cs typeface="Courier New"/>
            </a:endParaRPr>
          </a:p>
          <a:p>
            <a:pPr marL="40639" indent="0">
              <a:buNone/>
            </a:pPr>
            <a:r>
              <a:rPr lang="en-US" b="0" dirty="0" err="1">
                <a:latin typeface="Courier New"/>
                <a:cs typeface="Courier New"/>
              </a:rPr>
              <a:t>statsmodels.api.graphics.tsa.</a:t>
            </a:r>
            <a:r>
              <a:rPr lang="en-US" dirty="0" err="1">
                <a:latin typeface="Courier New"/>
                <a:cs typeface="Courier New"/>
              </a:rPr>
              <a:t>plot_acf</a:t>
            </a:r>
            <a:r>
              <a:rPr lang="en-US" b="0" dirty="0">
                <a:latin typeface="Courier New"/>
                <a:cs typeface="Courier New"/>
              </a:rPr>
              <a:t>(</a:t>
            </a:r>
            <a:r>
              <a:rPr lang="en-US" b="0" dirty="0" err="1">
                <a:latin typeface="Courier New"/>
                <a:cs typeface="Courier New"/>
              </a:rPr>
              <a:t>pandas_series</a:t>
            </a:r>
            <a:r>
              <a:rPr lang="en-US" b="0" dirty="0">
                <a:latin typeface="Courier New"/>
                <a:cs typeface="Courier New"/>
              </a:rPr>
              <a:t>,  </a:t>
            </a:r>
          </a:p>
          <a:p>
            <a:pPr marL="40639" indent="0">
              <a:buNone/>
            </a:pPr>
            <a:r>
              <a:rPr lang="en-US" b="0" dirty="0">
                <a:latin typeface="Courier New"/>
                <a:cs typeface="Courier New"/>
              </a:rPr>
              <a:t>                                       lags=40)</a:t>
            </a:r>
          </a:p>
        </p:txBody>
      </p:sp>
      <p:pic>
        <p:nvPicPr>
          <p:cNvPr id="4" name="Picture 3"/>
          <p:cNvPicPr>
            <a:picLocks noChangeAspect="1"/>
          </p:cNvPicPr>
          <p:nvPr/>
        </p:nvPicPr>
        <p:blipFill>
          <a:blip r:embed="rId2"/>
          <a:stretch>
            <a:fillRect/>
          </a:stretch>
        </p:blipFill>
        <p:spPr>
          <a:xfrm>
            <a:off x="468153" y="1737332"/>
            <a:ext cx="4787900" cy="3378200"/>
          </a:xfrm>
          <a:prstGeom prst="rect">
            <a:avLst/>
          </a:prstGeom>
        </p:spPr>
      </p:pic>
      <p:cxnSp>
        <p:nvCxnSpPr>
          <p:cNvPr id="6" name="Straight Arrow Connector 5"/>
          <p:cNvCxnSpPr/>
          <p:nvPr/>
        </p:nvCxnSpPr>
        <p:spPr>
          <a:xfrm flipH="1">
            <a:off x="4932598" y="3613507"/>
            <a:ext cx="1171615" cy="19692"/>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7" name="TextBox 6"/>
          <p:cNvSpPr txBox="1"/>
          <p:nvPr/>
        </p:nvSpPr>
        <p:spPr>
          <a:xfrm>
            <a:off x="6036598" y="3227960"/>
            <a:ext cx="2468405"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b="0" dirty="0">
                <a:solidFill>
                  <a:srgbClr val="FF0000"/>
                </a:solidFill>
                <a:latin typeface="+mn-lt"/>
              </a:rPr>
              <a:t>Shaded area? </a:t>
            </a:r>
          </a:p>
          <a:p>
            <a:pPr marL="0" marR="0" indent="0" algn="l" defTabSz="584200" rtl="0" fontAlgn="auto" latinLnBrk="0" hangingPunct="0">
              <a:lnSpc>
                <a:spcPct val="100000"/>
              </a:lnSpc>
              <a:spcBef>
                <a:spcPts val="0"/>
              </a:spcBef>
              <a:spcAft>
                <a:spcPts val="0"/>
              </a:spcAft>
              <a:buClrTx/>
              <a:buSzTx/>
              <a:buFontTx/>
              <a:buNone/>
              <a:tabLst/>
            </a:pPr>
            <a:r>
              <a:rPr lang="en-US" b="0" dirty="0">
                <a:solidFill>
                  <a:srgbClr val="FF0000"/>
                </a:solidFill>
                <a:latin typeface="+mn-lt"/>
              </a:rPr>
              <a:t>Could be by chance</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cxnSp>
        <p:nvCxnSpPr>
          <p:cNvPr id="8" name="Straight Arrow Connector 7"/>
          <p:cNvCxnSpPr/>
          <p:nvPr/>
        </p:nvCxnSpPr>
        <p:spPr>
          <a:xfrm flipH="1">
            <a:off x="4932598" y="2633609"/>
            <a:ext cx="1171615" cy="19692"/>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9" name="TextBox 8"/>
          <p:cNvSpPr txBox="1"/>
          <p:nvPr/>
        </p:nvSpPr>
        <p:spPr>
          <a:xfrm>
            <a:off x="6006640" y="2228370"/>
            <a:ext cx="2510315"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b="0" dirty="0">
                <a:solidFill>
                  <a:srgbClr val="FF0000"/>
                </a:solidFill>
                <a:latin typeface="+mn-lt"/>
              </a:rPr>
              <a:t>Out of shaded area?</a:t>
            </a:r>
          </a:p>
          <a:p>
            <a:pPr marL="0" marR="0" indent="0" algn="l" defTabSz="584200" rtl="0" fontAlgn="auto" latinLnBrk="0" hangingPunct="0">
              <a:lnSpc>
                <a:spcPct val="100000"/>
              </a:lnSpc>
              <a:spcBef>
                <a:spcPts val="0"/>
              </a:spcBef>
              <a:spcAft>
                <a:spcPts val="0"/>
              </a:spcAft>
              <a:buClrTx/>
              <a:buSzTx/>
              <a:buFontTx/>
              <a:buNone/>
              <a:tabLst/>
            </a:pPr>
            <a:r>
              <a:rPr lang="en-US" b="0" dirty="0">
                <a:solidFill>
                  <a:srgbClr val="FF0000"/>
                </a:solidFill>
                <a:latin typeface="+mn-lt"/>
              </a:rPr>
              <a:t>Probably real</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cxnSp>
        <p:nvCxnSpPr>
          <p:cNvPr id="10" name="Straight Arrow Connector 9"/>
          <p:cNvCxnSpPr/>
          <p:nvPr/>
        </p:nvCxnSpPr>
        <p:spPr>
          <a:xfrm flipH="1" flipV="1">
            <a:off x="2251853" y="2966924"/>
            <a:ext cx="310337" cy="1332549"/>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12" name="TextBox 11"/>
          <p:cNvSpPr txBox="1"/>
          <p:nvPr/>
        </p:nvSpPr>
        <p:spPr>
          <a:xfrm>
            <a:off x="1020970" y="4299473"/>
            <a:ext cx="3911628"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0" dirty="0">
                <a:solidFill>
                  <a:srgbClr val="FF0000"/>
                </a:solidFill>
                <a:latin typeface="+mn-lt"/>
              </a:rPr>
              <a:t>Spikes mean seasonal </a:t>
            </a:r>
            <a:r>
              <a:rPr lang="en-US" b="0" dirty="0" err="1">
                <a:solidFill>
                  <a:srgbClr val="FF0000"/>
                </a:solidFill>
                <a:latin typeface="+mn-lt"/>
              </a:rPr>
              <a:t>behaviour</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spTree>
    <p:extLst>
      <p:ext uri="{BB962C8B-B14F-4D97-AF65-F5344CB8AC3E}">
        <p14:creationId xmlns:p14="http://schemas.microsoft.com/office/powerpoint/2010/main" val="249708537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468153" y="1086291"/>
            <a:ext cx="8607172" cy="32880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a:buChar char="•"/>
              <a:tabLst/>
            </a:pPr>
            <a:r>
              <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rPr>
              <a:t>If there’s a correlation between points</a:t>
            </a:r>
            <a:r>
              <a:rPr kumimoji="0" lang="en-US" sz="2300" b="1" i="0" u="none" strike="noStrike" cap="none" spc="0" normalizeH="0" dirty="0">
                <a:ln>
                  <a:noFill/>
                </a:ln>
                <a:solidFill>
                  <a:srgbClr val="000000"/>
                </a:solidFill>
                <a:effectLst/>
                <a:uFill>
                  <a:solidFill>
                    <a:srgbClr val="000000"/>
                  </a:solidFill>
                </a:uFill>
                <a:latin typeface="+mj-lt"/>
                <a:ea typeface="+mj-ea"/>
                <a:cs typeface="+mj-cs"/>
                <a:sym typeface="Helvetica"/>
              </a:rPr>
              <a:t> and their predecessors, then there will be a correlation between the point and its pre-predecessor, and pre-pre-pre-predecessor, and so on.</a:t>
            </a:r>
          </a:p>
          <a:p>
            <a:pPr marL="342900" marR="0" indent="-342900" algn="l" defTabSz="584200" rtl="0" fontAlgn="auto" latinLnBrk="0" hangingPunct="0">
              <a:lnSpc>
                <a:spcPct val="100000"/>
              </a:lnSpc>
              <a:spcBef>
                <a:spcPts val="0"/>
              </a:spcBef>
              <a:spcAft>
                <a:spcPts val="0"/>
              </a:spcAft>
              <a:buClrTx/>
              <a:buSzTx/>
              <a:buFont typeface="Arial"/>
              <a:buChar char="•"/>
              <a:tabLst/>
            </a:pPr>
            <a:r>
              <a:rPr lang="en-US" dirty="0"/>
              <a:t>It will get weaker</a:t>
            </a:r>
          </a:p>
          <a:p>
            <a:pPr marL="342900" marR="0" indent="-342900" algn="l" defTabSz="584200" rtl="0" fontAlgn="auto" latinLnBrk="0" hangingPunct="0">
              <a:lnSpc>
                <a:spcPct val="100000"/>
              </a:lnSpc>
              <a:spcBef>
                <a:spcPts val="0"/>
              </a:spcBef>
              <a:spcAft>
                <a:spcPts val="0"/>
              </a:spcAft>
              <a:buClrTx/>
              <a:buSzTx/>
              <a:buFont typeface="Arial"/>
              <a:buChar char="•"/>
              <a:tabLst/>
            </a:pPr>
            <a:r>
              <a:rPr kumimoji="0" lang="en-US" sz="2300" b="1" i="0" u="none" strike="noStrike" cap="none" spc="0" normalizeH="0" dirty="0">
                <a:ln>
                  <a:noFill/>
                </a:ln>
                <a:solidFill>
                  <a:srgbClr val="000000"/>
                </a:solidFill>
                <a:effectLst/>
                <a:uFill>
                  <a:solidFill>
                    <a:srgbClr val="000000"/>
                  </a:solidFill>
                </a:uFill>
                <a:latin typeface="+mj-lt"/>
                <a:ea typeface="+mj-ea"/>
                <a:cs typeface="+mj-cs"/>
                <a:sym typeface="Helvetica"/>
              </a:rPr>
              <a:t>Partial auto-correlation says “what is the correlation between a point and its (pre-pre-pre…)-</a:t>
            </a:r>
            <a:r>
              <a:rPr kumimoji="0" lang="en-US" sz="2300" b="1" i="0" u="none" strike="noStrike" cap="none" spc="0" normalizeH="0" dirty="0" err="1">
                <a:ln>
                  <a:noFill/>
                </a:ln>
                <a:solidFill>
                  <a:srgbClr val="000000"/>
                </a:solidFill>
                <a:effectLst/>
                <a:uFill>
                  <a:solidFill>
                    <a:srgbClr val="000000"/>
                  </a:solidFill>
                </a:uFill>
                <a:latin typeface="+mj-lt"/>
                <a:ea typeface="+mj-ea"/>
                <a:cs typeface="+mj-cs"/>
                <a:sym typeface="Helvetica"/>
              </a:rPr>
              <a:t>decessor</a:t>
            </a:r>
            <a:r>
              <a:rPr kumimoji="0" lang="en-US" sz="2300" b="1" i="0" u="none" strike="noStrike" cap="none" spc="0" normalizeH="0" dirty="0">
                <a:ln>
                  <a:noFill/>
                </a:ln>
                <a:solidFill>
                  <a:srgbClr val="000000"/>
                </a:solidFill>
                <a:effectLst/>
                <a:uFill>
                  <a:solidFill>
                    <a:srgbClr val="000000"/>
                  </a:solidFill>
                </a:uFill>
                <a:latin typeface="+mj-lt"/>
                <a:ea typeface="+mj-ea"/>
                <a:cs typeface="+mj-cs"/>
                <a:sym typeface="Helvetica"/>
              </a:rPr>
              <a:t> when you take this into account?”</a:t>
            </a:r>
          </a:p>
          <a:p>
            <a:pPr marL="342900" marR="0" indent="-342900" algn="l" defTabSz="584200" rtl="0" fontAlgn="auto" latinLnBrk="0" hangingPunct="0">
              <a:lnSpc>
                <a:spcPct val="100000"/>
              </a:lnSpc>
              <a:spcBef>
                <a:spcPts val="0"/>
              </a:spcBef>
              <a:spcAft>
                <a:spcPts val="0"/>
              </a:spcAft>
              <a:buClrTx/>
              <a:buSzTx/>
              <a:buFont typeface="Arial"/>
              <a:buChar char="•"/>
              <a:tabLst/>
            </a:pP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
        <p:nvSpPr>
          <p:cNvPr id="2" name="Title 1"/>
          <p:cNvSpPr>
            <a:spLocks noGrp="1"/>
          </p:cNvSpPr>
          <p:nvPr>
            <p:ph type="title"/>
          </p:nvPr>
        </p:nvSpPr>
        <p:spPr>
          <a:xfrm>
            <a:off x="468153" y="505195"/>
            <a:ext cx="7874121" cy="478102"/>
          </a:xfrm>
        </p:spPr>
        <p:txBody>
          <a:bodyPr/>
          <a:lstStyle/>
          <a:p>
            <a:r>
              <a:rPr lang="en-US" dirty="0"/>
              <a:t>Partial auto-correlation</a:t>
            </a:r>
          </a:p>
        </p:txBody>
      </p:sp>
    </p:spTree>
    <p:extLst>
      <p:ext uri="{BB962C8B-B14F-4D97-AF65-F5344CB8AC3E}">
        <p14:creationId xmlns:p14="http://schemas.microsoft.com/office/powerpoint/2010/main" val="287747363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4698" y="1715831"/>
            <a:ext cx="4787900" cy="3378200"/>
          </a:xfrm>
          <a:prstGeom prst="rect">
            <a:avLst/>
          </a:prstGeom>
        </p:spPr>
      </p:pic>
      <p:sp>
        <p:nvSpPr>
          <p:cNvPr id="2" name="Title 1"/>
          <p:cNvSpPr>
            <a:spLocks noGrp="1"/>
          </p:cNvSpPr>
          <p:nvPr>
            <p:ph type="title"/>
          </p:nvPr>
        </p:nvSpPr>
        <p:spPr>
          <a:xfrm>
            <a:off x="468153" y="505195"/>
            <a:ext cx="7874121" cy="478102"/>
          </a:xfrm>
        </p:spPr>
        <p:txBody>
          <a:bodyPr/>
          <a:lstStyle/>
          <a:p>
            <a:r>
              <a:rPr lang="en-US" dirty="0"/>
              <a:t>Are values correlated to their predecessors?</a:t>
            </a:r>
          </a:p>
        </p:txBody>
      </p:sp>
      <p:sp>
        <p:nvSpPr>
          <p:cNvPr id="3" name="Text Placeholder 2"/>
          <p:cNvSpPr>
            <a:spLocks noGrp="1"/>
          </p:cNvSpPr>
          <p:nvPr>
            <p:ph type="body" idx="1"/>
          </p:nvPr>
        </p:nvSpPr>
        <p:spPr>
          <a:xfrm>
            <a:off x="468153" y="983297"/>
            <a:ext cx="8426769" cy="1172992"/>
          </a:xfrm>
        </p:spPr>
        <p:txBody>
          <a:bodyPr/>
          <a:lstStyle/>
          <a:p>
            <a:pPr marL="40639" indent="0">
              <a:buNone/>
            </a:pPr>
            <a:r>
              <a:rPr lang="en-US" b="0" dirty="0">
                <a:latin typeface="Courier New"/>
                <a:cs typeface="Courier New"/>
              </a:rPr>
              <a:t>import </a:t>
            </a:r>
            <a:r>
              <a:rPr lang="en-US" b="0" dirty="0" err="1">
                <a:latin typeface="Courier New"/>
                <a:cs typeface="Courier New"/>
              </a:rPr>
              <a:t>statsmodels.api</a:t>
            </a:r>
            <a:endParaRPr lang="en-US" b="0" dirty="0">
              <a:latin typeface="Courier New"/>
              <a:cs typeface="Courier New"/>
            </a:endParaRPr>
          </a:p>
          <a:p>
            <a:pPr marL="40639" indent="0">
              <a:buNone/>
            </a:pPr>
            <a:r>
              <a:rPr lang="en-US" b="0" dirty="0" err="1">
                <a:latin typeface="Courier New"/>
                <a:cs typeface="Courier New"/>
              </a:rPr>
              <a:t>statsmodels.api.graphics.tsa.</a:t>
            </a:r>
            <a:r>
              <a:rPr lang="en-US" dirty="0" err="1">
                <a:latin typeface="Courier New"/>
                <a:cs typeface="Courier New"/>
              </a:rPr>
              <a:t>plot_pacf</a:t>
            </a:r>
            <a:r>
              <a:rPr lang="en-US" b="0" dirty="0">
                <a:latin typeface="Courier New"/>
                <a:cs typeface="Courier New"/>
              </a:rPr>
              <a:t>(</a:t>
            </a:r>
            <a:r>
              <a:rPr lang="en-US" b="0" dirty="0" err="1">
                <a:latin typeface="Courier New"/>
                <a:cs typeface="Courier New"/>
              </a:rPr>
              <a:t>pandas_series</a:t>
            </a:r>
            <a:r>
              <a:rPr lang="en-US" b="0" dirty="0">
                <a:latin typeface="Courier New"/>
                <a:cs typeface="Courier New"/>
              </a:rPr>
              <a:t>,  </a:t>
            </a:r>
          </a:p>
          <a:p>
            <a:pPr marL="40639" indent="0">
              <a:buNone/>
            </a:pPr>
            <a:r>
              <a:rPr lang="en-US" b="0" dirty="0">
                <a:latin typeface="Courier New"/>
                <a:cs typeface="Courier New"/>
              </a:rPr>
              <a:t>                                        lags=40)</a:t>
            </a:r>
          </a:p>
        </p:txBody>
      </p:sp>
      <p:cxnSp>
        <p:nvCxnSpPr>
          <p:cNvPr id="10" name="Straight Arrow Connector 9"/>
          <p:cNvCxnSpPr>
            <a:stCxn id="12" idx="1"/>
          </p:cNvCxnSpPr>
          <p:nvPr/>
        </p:nvCxnSpPr>
        <p:spPr>
          <a:xfrm flipH="1" flipV="1">
            <a:off x="2157381" y="4686505"/>
            <a:ext cx="3513939" cy="102252"/>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12" name="TextBox 11"/>
          <p:cNvSpPr txBox="1"/>
          <p:nvPr/>
        </p:nvSpPr>
        <p:spPr>
          <a:xfrm>
            <a:off x="5671320" y="4560489"/>
            <a:ext cx="2641749"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a:ln>
                  <a:noFill/>
                </a:ln>
                <a:solidFill>
                  <a:srgbClr val="FF0000"/>
                </a:solidFill>
                <a:effectLst/>
                <a:uFill>
                  <a:solidFill>
                    <a:srgbClr val="000000"/>
                  </a:solidFill>
                </a:uFill>
                <a:latin typeface="+mn-lt"/>
                <a:sym typeface="Helvetica"/>
              </a:rPr>
              <a:t>Reflected</a:t>
            </a:r>
            <a:r>
              <a:rPr kumimoji="0" lang="en-US" sz="2300" b="0" i="0" u="none" strike="noStrike" cap="none" spc="0" normalizeH="0" dirty="0">
                <a:ln>
                  <a:noFill/>
                </a:ln>
                <a:solidFill>
                  <a:srgbClr val="FF0000"/>
                </a:solidFill>
                <a:effectLst/>
                <a:uFill>
                  <a:solidFill>
                    <a:srgbClr val="000000"/>
                  </a:solidFill>
                </a:uFill>
                <a:latin typeface="+mn-lt"/>
                <a:sym typeface="Helvetica"/>
              </a:rPr>
              <a:t> echo effect</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cxnSp>
        <p:nvCxnSpPr>
          <p:cNvPr id="8" name="Straight Arrow Connector 7"/>
          <p:cNvCxnSpPr/>
          <p:nvPr/>
        </p:nvCxnSpPr>
        <p:spPr>
          <a:xfrm flipH="1">
            <a:off x="1170849" y="2758515"/>
            <a:ext cx="1146551" cy="874684"/>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cxnSp>
        <p:nvCxnSpPr>
          <p:cNvPr id="13" name="Straight Arrow Connector 12"/>
          <p:cNvCxnSpPr/>
          <p:nvPr/>
        </p:nvCxnSpPr>
        <p:spPr>
          <a:xfrm flipH="1" flipV="1">
            <a:off x="1022013" y="2510448"/>
            <a:ext cx="1295387" cy="79381"/>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9" name="TextBox 8"/>
          <p:cNvSpPr txBox="1"/>
          <p:nvPr/>
        </p:nvSpPr>
        <p:spPr>
          <a:xfrm>
            <a:off x="2317400" y="2391283"/>
            <a:ext cx="4956059"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0" dirty="0">
                <a:solidFill>
                  <a:srgbClr val="FF0000"/>
                </a:solidFill>
                <a:latin typeface="+mn-lt"/>
              </a:rPr>
              <a:t>Return flight that month or next month?</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cxnSp>
        <p:nvCxnSpPr>
          <p:cNvPr id="6" name="Straight Arrow Connector 5"/>
          <p:cNvCxnSpPr/>
          <p:nvPr/>
        </p:nvCxnSpPr>
        <p:spPr>
          <a:xfrm flipH="1">
            <a:off x="2034104" y="3195191"/>
            <a:ext cx="1160926" cy="438008"/>
          </a:xfrm>
          <a:prstGeom prst="straightConnector1">
            <a:avLst/>
          </a:prstGeom>
          <a:noFill/>
          <a:ln w="25400" cap="flat">
            <a:solidFill>
              <a:schemeClr val="accent5"/>
            </a:solidFill>
            <a:prstDash val="solid"/>
            <a:round/>
            <a:tailEnd type="arrow"/>
          </a:ln>
          <a:effectLst/>
          <a:sp3d/>
        </p:spPr>
        <p:style>
          <a:lnRef idx="0">
            <a:scrgbClr r="0" g="0" b="0"/>
          </a:lnRef>
          <a:fillRef idx="0">
            <a:scrgbClr r="0" g="0" b="0"/>
          </a:fillRef>
          <a:effectRef idx="0">
            <a:scrgbClr r="0" g="0" b="0"/>
          </a:effectRef>
          <a:fontRef idx="none"/>
        </p:style>
      </p:cxnSp>
      <p:sp>
        <p:nvSpPr>
          <p:cNvPr id="7" name="TextBox 6"/>
          <p:cNvSpPr txBox="1"/>
          <p:nvPr/>
        </p:nvSpPr>
        <p:spPr>
          <a:xfrm>
            <a:off x="3269221" y="2966923"/>
            <a:ext cx="3703807"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0" dirty="0">
                <a:solidFill>
                  <a:srgbClr val="FF0000"/>
                </a:solidFill>
                <a:latin typeface="+mn-lt"/>
              </a:rPr>
              <a:t>12-month seasonal fluctuation</a:t>
            </a:r>
            <a:endParaRPr kumimoji="0" lang="en-US" sz="2300" b="0" i="0" u="none" strike="noStrike" cap="none" spc="0" normalizeH="0" baseline="0" dirty="0">
              <a:ln>
                <a:noFill/>
              </a:ln>
              <a:solidFill>
                <a:srgbClr val="FF0000"/>
              </a:solidFill>
              <a:effectLst/>
              <a:uFill>
                <a:solidFill>
                  <a:srgbClr val="000000"/>
                </a:solidFill>
              </a:uFill>
              <a:latin typeface="+mn-lt"/>
              <a:sym typeface="Helvetica"/>
            </a:endParaRPr>
          </a:p>
        </p:txBody>
      </p:sp>
    </p:spTree>
    <p:extLst>
      <p:ext uri="{BB962C8B-B14F-4D97-AF65-F5344CB8AC3E}">
        <p14:creationId xmlns:p14="http://schemas.microsoft.com/office/powerpoint/2010/main" val="342474038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Why are time series interesting and challenging?</a:t>
            </a:r>
          </a:p>
        </p:txBody>
      </p:sp>
      <p:sp>
        <p:nvSpPr>
          <p:cNvPr id="3" name="Text Placeholder 2"/>
          <p:cNvSpPr>
            <a:spLocks noGrp="1"/>
          </p:cNvSpPr>
          <p:nvPr>
            <p:ph type="body" idx="1"/>
          </p:nvPr>
        </p:nvSpPr>
        <p:spPr/>
        <p:txBody>
          <a:bodyPr/>
          <a:lstStyle/>
          <a:p>
            <a:r>
              <a:rPr lang="en-US" dirty="0"/>
              <a:t>Derivatives (differences between consecutive data points) are important</a:t>
            </a:r>
          </a:p>
          <a:p>
            <a:pPr lvl="1"/>
            <a:r>
              <a:rPr lang="en-US" dirty="0"/>
              <a:t>Even the ratio is interesting</a:t>
            </a:r>
          </a:p>
          <a:p>
            <a:r>
              <a:rPr lang="en-US" dirty="0"/>
              <a:t>Often self-correlated (values depend on previous values)</a:t>
            </a:r>
          </a:p>
          <a:p>
            <a:r>
              <a:rPr lang="en-US" dirty="0"/>
              <a:t>Hard to disentangle other time-related effects</a:t>
            </a:r>
          </a:p>
          <a:p>
            <a:r>
              <a:rPr lang="en-US" dirty="0"/>
              <a:t>Python libraries are a bit of a mess</a:t>
            </a:r>
          </a:p>
          <a:p>
            <a:pPr lvl="1"/>
            <a:r>
              <a:rPr lang="en-US" dirty="0"/>
              <a:t>Resampling in Pandas</a:t>
            </a:r>
          </a:p>
          <a:p>
            <a:pPr lvl="1"/>
            <a:r>
              <a:rPr lang="en-US" dirty="0"/>
              <a:t>We’ll use </a:t>
            </a:r>
            <a:r>
              <a:rPr lang="en-US" dirty="0" err="1"/>
              <a:t>statsmodels</a:t>
            </a:r>
            <a:r>
              <a:rPr lang="en-US" dirty="0"/>
              <a:t> for ARIMA</a:t>
            </a:r>
          </a:p>
          <a:p>
            <a:pPr lvl="2"/>
            <a:r>
              <a:rPr lang="en-US" dirty="0"/>
              <a:t>Has wonderful but undocumented functions like </a:t>
            </a:r>
            <a:r>
              <a:rPr lang="en-US" dirty="0" err="1"/>
              <a:t>decompose_seasonal</a:t>
            </a:r>
            <a:r>
              <a:rPr lang="en-US" dirty="0"/>
              <a:t>()</a:t>
            </a:r>
          </a:p>
          <a:p>
            <a:pPr lvl="1"/>
            <a:r>
              <a:rPr lang="en-US" dirty="0"/>
              <a:t>DIY for Holt-Winters</a:t>
            </a:r>
          </a:p>
        </p:txBody>
      </p:sp>
    </p:spTree>
    <p:extLst>
      <p:ext uri="{BB962C8B-B14F-4D97-AF65-F5344CB8AC3E}">
        <p14:creationId xmlns:p14="http://schemas.microsoft.com/office/powerpoint/2010/main" val="327089639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Separating trends and seasonality</a:t>
            </a:r>
            <a:endParaRPr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2629501612"/>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monthly trends</a:t>
            </a:r>
          </a:p>
        </p:txBody>
      </p:sp>
      <p:sp>
        <p:nvSpPr>
          <p:cNvPr id="3" name="Text Placeholder 2"/>
          <p:cNvSpPr>
            <a:spLocks noGrp="1"/>
          </p:cNvSpPr>
          <p:nvPr>
            <p:ph type="body" idx="1"/>
          </p:nvPr>
        </p:nvSpPr>
        <p:spPr>
          <a:xfrm>
            <a:off x="468153" y="983297"/>
            <a:ext cx="8426769" cy="763101"/>
          </a:xfrm>
        </p:spPr>
        <p:txBody>
          <a:bodyPr/>
          <a:lstStyle/>
          <a:p>
            <a:pPr marL="40639" indent="0">
              <a:buNone/>
            </a:pPr>
            <a:r>
              <a:rPr lang="en-US" b="0" dirty="0" err="1">
                <a:latin typeface="Courier New"/>
                <a:cs typeface="Courier New"/>
              </a:rPr>
              <a:t>statsmodels.api.graphics.tsa.month_plot</a:t>
            </a:r>
            <a:r>
              <a:rPr lang="en-US" b="0" dirty="0">
                <a:latin typeface="Courier New"/>
                <a:cs typeface="Courier New"/>
              </a:rPr>
              <a:t>(series)</a:t>
            </a:r>
          </a:p>
        </p:txBody>
      </p:sp>
      <p:pic>
        <p:nvPicPr>
          <p:cNvPr id="4" name="Picture 3"/>
          <p:cNvPicPr>
            <a:picLocks noChangeAspect="1"/>
          </p:cNvPicPr>
          <p:nvPr/>
        </p:nvPicPr>
        <p:blipFill>
          <a:blip r:embed="rId2"/>
          <a:stretch>
            <a:fillRect/>
          </a:stretch>
        </p:blipFill>
        <p:spPr>
          <a:xfrm>
            <a:off x="468153" y="1746398"/>
            <a:ext cx="3742003" cy="2331839"/>
          </a:xfrm>
          <a:prstGeom prst="rect">
            <a:avLst/>
          </a:prstGeom>
        </p:spPr>
      </p:pic>
      <p:pic>
        <p:nvPicPr>
          <p:cNvPr id="5" name="Picture 4"/>
          <p:cNvPicPr>
            <a:picLocks noChangeAspect="1"/>
          </p:cNvPicPr>
          <p:nvPr/>
        </p:nvPicPr>
        <p:blipFill>
          <a:blip r:embed="rId3"/>
          <a:stretch>
            <a:fillRect/>
          </a:stretch>
        </p:blipFill>
        <p:spPr>
          <a:xfrm>
            <a:off x="4488624" y="1746398"/>
            <a:ext cx="4074027" cy="2470002"/>
          </a:xfrm>
          <a:prstGeom prst="rect">
            <a:avLst/>
          </a:prstGeom>
        </p:spPr>
      </p:pic>
      <p:sp>
        <p:nvSpPr>
          <p:cNvPr id="6" name="TextBox 5"/>
          <p:cNvSpPr txBox="1"/>
          <p:nvPr/>
        </p:nvSpPr>
        <p:spPr>
          <a:xfrm>
            <a:off x="1766058" y="4216400"/>
            <a:ext cx="1055427"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a:ln>
                  <a:noFill/>
                </a:ln>
                <a:solidFill>
                  <a:srgbClr val="000000"/>
                </a:solidFill>
                <a:effectLst/>
                <a:uFill>
                  <a:solidFill>
                    <a:srgbClr val="000000"/>
                  </a:solidFill>
                </a:uFill>
                <a:latin typeface="+mn-lt"/>
                <a:ea typeface="+mj-ea"/>
                <a:cs typeface="+mj-cs"/>
                <a:sym typeface="Helvetica"/>
              </a:rPr>
              <a:t>Original</a:t>
            </a:r>
          </a:p>
        </p:txBody>
      </p:sp>
      <p:sp>
        <p:nvSpPr>
          <p:cNvPr id="7" name="TextBox 6"/>
          <p:cNvSpPr txBox="1"/>
          <p:nvPr/>
        </p:nvSpPr>
        <p:spPr>
          <a:xfrm>
            <a:off x="6235613" y="4232021"/>
            <a:ext cx="1410868"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err="1">
                <a:ln>
                  <a:noFill/>
                </a:ln>
                <a:solidFill>
                  <a:srgbClr val="000000"/>
                </a:solidFill>
                <a:effectLst/>
                <a:uFill>
                  <a:solidFill>
                    <a:srgbClr val="000000"/>
                  </a:solidFill>
                </a:uFill>
                <a:latin typeface="+mn-lt"/>
                <a:ea typeface="+mj-ea"/>
                <a:cs typeface="+mj-cs"/>
                <a:sym typeface="Helvetica"/>
              </a:rPr>
              <a:t>Detrended</a:t>
            </a:r>
            <a:endParaRPr kumimoji="0" lang="en-US" sz="2300" b="0" i="0" u="none" strike="noStrike" cap="none" spc="0" normalizeH="0" baseline="0" dirty="0">
              <a:ln>
                <a:noFill/>
              </a:ln>
              <a:solidFill>
                <a:srgbClr val="000000"/>
              </a:solidFill>
              <a:effectLst/>
              <a:uFill>
                <a:solidFill>
                  <a:srgbClr val="000000"/>
                </a:solidFill>
              </a:uFill>
              <a:latin typeface="+mn-lt"/>
              <a:ea typeface="+mj-ea"/>
              <a:cs typeface="+mj-cs"/>
              <a:sym typeface="Helvetica"/>
            </a:endParaRPr>
          </a:p>
        </p:txBody>
      </p:sp>
    </p:spTree>
    <p:extLst>
      <p:ext uri="{BB962C8B-B14F-4D97-AF65-F5344CB8AC3E}">
        <p14:creationId xmlns:p14="http://schemas.microsoft.com/office/powerpoint/2010/main" val="204585089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Rolling averages</a:t>
            </a:r>
          </a:p>
        </p:txBody>
      </p:sp>
      <p:sp>
        <p:nvSpPr>
          <p:cNvPr id="3" name="Text Placeholder 2"/>
          <p:cNvSpPr>
            <a:spLocks noGrp="1"/>
          </p:cNvSpPr>
          <p:nvPr>
            <p:ph type="body" idx="1"/>
          </p:nvPr>
        </p:nvSpPr>
        <p:spPr/>
        <p:txBody>
          <a:bodyPr/>
          <a:lstStyle/>
          <a:p>
            <a:pPr marL="40639" indent="0">
              <a:buNone/>
            </a:pPr>
            <a:r>
              <a:rPr lang="en-US" b="0" dirty="0" err="1">
                <a:latin typeface="Courier New"/>
                <a:cs typeface="Courier New"/>
              </a:rPr>
              <a:t>dcr</a:t>
            </a:r>
            <a:r>
              <a:rPr lang="en-US" b="0" dirty="0">
                <a:latin typeface="Courier New"/>
                <a:cs typeface="Courier New"/>
              </a:rPr>
              <a:t> = </a:t>
            </a:r>
            <a:r>
              <a:rPr lang="en-US" b="0" dirty="0" err="1">
                <a:latin typeface="Courier New"/>
                <a:cs typeface="Courier New"/>
              </a:rPr>
              <a:t>statsmodels.api.tsa.seasonal_decompose</a:t>
            </a:r>
            <a:r>
              <a:rPr lang="en-US" b="0" dirty="0">
                <a:latin typeface="Courier New"/>
                <a:cs typeface="Courier New"/>
              </a:rPr>
              <a:t>(series,  </a:t>
            </a:r>
          </a:p>
          <a:p>
            <a:pPr marL="40639" indent="0">
              <a:buNone/>
            </a:pPr>
            <a:r>
              <a:rPr lang="en-US" b="0" dirty="0">
                <a:latin typeface="Courier New"/>
                <a:cs typeface="Courier New"/>
              </a:rPr>
              <a:t>                model='multiplicative’, </a:t>
            </a:r>
            <a:r>
              <a:rPr lang="en-US" b="0" dirty="0" err="1">
                <a:latin typeface="Courier New"/>
                <a:cs typeface="Courier New"/>
              </a:rPr>
              <a:t>freq</a:t>
            </a:r>
            <a:r>
              <a:rPr lang="en-US" b="0" dirty="0">
                <a:latin typeface="Courier New"/>
                <a:cs typeface="Courier New"/>
              </a:rPr>
              <a:t>=12)</a:t>
            </a:r>
          </a:p>
          <a:p>
            <a:pPr marL="40639" indent="0">
              <a:buNone/>
            </a:pPr>
            <a:r>
              <a:rPr lang="en-US" b="0" dirty="0" err="1">
                <a:latin typeface="Courier New"/>
                <a:cs typeface="Courier New"/>
              </a:rPr>
              <a:t>dcr.plot</a:t>
            </a:r>
            <a:r>
              <a:rPr lang="en-US" b="0" dirty="0">
                <a:latin typeface="Courier New"/>
                <a:cs typeface="Courier New"/>
              </a:rPr>
              <a:t>()</a:t>
            </a:r>
          </a:p>
          <a:p>
            <a:pPr marL="40639" indent="0">
              <a:buNone/>
            </a:pPr>
            <a:endParaRPr lang="en-US" b="0" dirty="0">
              <a:latin typeface="Courier New"/>
              <a:cs typeface="Courier New"/>
            </a:endParaRPr>
          </a:p>
          <a:p>
            <a:pPr marL="40639" indent="0">
              <a:buNone/>
            </a:pPr>
            <a:endParaRPr lang="en-US" b="0" dirty="0">
              <a:latin typeface="Courier New"/>
              <a:cs typeface="Courier New"/>
            </a:endParaRPr>
          </a:p>
          <a:p>
            <a:pPr marL="40639" indent="0">
              <a:buNone/>
            </a:pPr>
            <a:endParaRPr lang="en-US" b="0" dirty="0">
              <a:latin typeface="Courier New"/>
              <a:cs typeface="Courier New"/>
            </a:endParaRPr>
          </a:p>
          <a:p>
            <a:pPr marL="40639" indent="0">
              <a:buNone/>
            </a:pPr>
            <a:endParaRPr lang="en-US" b="0" dirty="0">
              <a:latin typeface="Courier New"/>
              <a:cs typeface="Courier New"/>
            </a:endParaRPr>
          </a:p>
          <a:p>
            <a:pPr marL="40639" indent="0">
              <a:buNone/>
            </a:pPr>
            <a:endParaRPr lang="en-US" b="0" dirty="0">
              <a:latin typeface="Courier New"/>
              <a:cs typeface="Courier New"/>
            </a:endParaRPr>
          </a:p>
          <a:p>
            <a:pPr marL="40639" indent="0">
              <a:buNone/>
            </a:pPr>
            <a:endParaRPr lang="en-US" b="0" dirty="0">
              <a:latin typeface="Courier New"/>
              <a:cs typeface="Courier New"/>
            </a:endParaRPr>
          </a:p>
          <a:p>
            <a:pPr marL="40639" indent="0">
              <a:buNone/>
            </a:pPr>
            <a:endParaRPr lang="en-US" b="0" dirty="0">
              <a:latin typeface="Courier New"/>
              <a:cs typeface="Courier New"/>
            </a:endParaRPr>
          </a:p>
        </p:txBody>
      </p:sp>
      <p:pic>
        <p:nvPicPr>
          <p:cNvPr id="4" name="Picture 3"/>
          <p:cNvPicPr>
            <a:picLocks noChangeAspect="1"/>
          </p:cNvPicPr>
          <p:nvPr/>
        </p:nvPicPr>
        <p:blipFill>
          <a:blip r:embed="rId2"/>
          <a:stretch>
            <a:fillRect/>
          </a:stretch>
        </p:blipFill>
        <p:spPr>
          <a:xfrm>
            <a:off x="2212706" y="1772850"/>
            <a:ext cx="5566495" cy="3706631"/>
          </a:xfrm>
          <a:prstGeom prst="rect">
            <a:avLst/>
          </a:prstGeom>
        </p:spPr>
      </p:pic>
    </p:spTree>
    <p:extLst>
      <p:ext uri="{BB962C8B-B14F-4D97-AF65-F5344CB8AC3E}">
        <p14:creationId xmlns:p14="http://schemas.microsoft.com/office/powerpoint/2010/main" val="402797983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Decompose Result</a:t>
            </a:r>
          </a:p>
        </p:txBody>
      </p:sp>
      <p:sp>
        <p:nvSpPr>
          <p:cNvPr id="3" name="Text Placeholder 2"/>
          <p:cNvSpPr>
            <a:spLocks noGrp="1"/>
          </p:cNvSpPr>
          <p:nvPr>
            <p:ph type="body" idx="1"/>
          </p:nvPr>
        </p:nvSpPr>
        <p:spPr/>
        <p:txBody>
          <a:bodyPr/>
          <a:lstStyle/>
          <a:p>
            <a:r>
              <a:rPr lang="en-US" b="0" dirty="0">
                <a:latin typeface="+mn-lt"/>
                <a:cs typeface="Courier New"/>
              </a:rPr>
              <a:t>Four Pandas series created:</a:t>
            </a:r>
          </a:p>
          <a:p>
            <a:pPr lvl="1"/>
            <a:r>
              <a:rPr lang="en-US" b="0" dirty="0" err="1">
                <a:latin typeface="Courier New"/>
                <a:cs typeface="Courier New"/>
              </a:rPr>
              <a:t>dcr.trend</a:t>
            </a:r>
            <a:endParaRPr lang="en-US" b="0" dirty="0">
              <a:latin typeface="Courier New"/>
              <a:cs typeface="Courier New"/>
            </a:endParaRPr>
          </a:p>
          <a:p>
            <a:pPr lvl="1"/>
            <a:r>
              <a:rPr lang="en-US" b="0" dirty="0" err="1">
                <a:latin typeface="Courier New"/>
                <a:cs typeface="Courier New"/>
              </a:rPr>
              <a:t>dcr.seasonal</a:t>
            </a:r>
            <a:endParaRPr lang="en-US" b="0" dirty="0">
              <a:latin typeface="Courier New"/>
              <a:cs typeface="Courier New"/>
            </a:endParaRPr>
          </a:p>
          <a:p>
            <a:pPr lvl="1"/>
            <a:r>
              <a:rPr lang="en-US" b="0" dirty="0" err="1">
                <a:latin typeface="Courier New"/>
                <a:cs typeface="Courier New"/>
              </a:rPr>
              <a:t>dcr.resid</a:t>
            </a:r>
            <a:endParaRPr lang="en-US" b="0" dirty="0">
              <a:latin typeface="Courier New"/>
              <a:cs typeface="Courier New"/>
            </a:endParaRPr>
          </a:p>
          <a:p>
            <a:pPr lvl="1"/>
            <a:r>
              <a:rPr lang="en-US" b="0" dirty="0" err="1">
                <a:latin typeface="Courier New"/>
                <a:cs typeface="Courier New"/>
              </a:rPr>
              <a:t>dcr.observed</a:t>
            </a:r>
            <a:endParaRPr lang="en-US" b="0" dirty="0">
              <a:latin typeface="Courier New"/>
              <a:cs typeface="Courier New"/>
            </a:endParaRPr>
          </a:p>
          <a:p>
            <a:endParaRPr lang="en-US" dirty="0"/>
          </a:p>
          <a:p>
            <a:r>
              <a:rPr lang="en-US" dirty="0"/>
              <a:t>Multiplicative model:</a:t>
            </a:r>
          </a:p>
          <a:p>
            <a:pPr lvl="1"/>
            <a:r>
              <a:rPr lang="en-US" b="0" dirty="0">
                <a:latin typeface="Courier New"/>
                <a:cs typeface="Courier New"/>
              </a:rPr>
              <a:t>.observed == .trend * .seasonal * .</a:t>
            </a:r>
            <a:r>
              <a:rPr lang="en-US" b="0" dirty="0" err="1">
                <a:latin typeface="Courier New"/>
                <a:cs typeface="Courier New"/>
              </a:rPr>
              <a:t>resid</a:t>
            </a:r>
            <a:r>
              <a:rPr lang="en-US" b="0" dirty="0">
                <a:latin typeface="Courier New"/>
                <a:cs typeface="Courier New"/>
              </a:rPr>
              <a:t> </a:t>
            </a:r>
          </a:p>
          <a:p>
            <a:r>
              <a:rPr lang="en-US" dirty="0"/>
              <a:t>Additive model</a:t>
            </a:r>
          </a:p>
          <a:p>
            <a:pPr lvl="1"/>
            <a:r>
              <a:rPr lang="en-US" b="0" dirty="0">
                <a:latin typeface="Courier New"/>
                <a:cs typeface="Courier New"/>
              </a:rPr>
              <a:t>observed == .trend + .seasonal + .</a:t>
            </a:r>
            <a:r>
              <a:rPr lang="en-US" b="0" dirty="0" err="1">
                <a:latin typeface="Courier New"/>
                <a:cs typeface="Courier New"/>
              </a:rPr>
              <a:t>resid</a:t>
            </a:r>
            <a:r>
              <a:rPr lang="en-US" b="0" dirty="0">
                <a:latin typeface="Courier New"/>
                <a:cs typeface="Courier New"/>
              </a:rPr>
              <a:t> </a:t>
            </a:r>
          </a:p>
          <a:p>
            <a:endParaRPr lang="en-US" dirty="0"/>
          </a:p>
        </p:txBody>
      </p:sp>
    </p:spTree>
    <p:extLst>
      <p:ext uri="{BB962C8B-B14F-4D97-AF65-F5344CB8AC3E}">
        <p14:creationId xmlns:p14="http://schemas.microsoft.com/office/powerpoint/2010/main" val="115903125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ARIMA (and how to decompose manually)</a:t>
            </a:r>
            <a:endParaRPr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extLst>
      <p:ext uri="{BB962C8B-B14F-4D97-AF65-F5344CB8AC3E}">
        <p14:creationId xmlns:p14="http://schemas.microsoft.com/office/powerpoint/2010/main" val="275597190"/>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3" name="Shape 173"/>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4" name="Shape 174"/>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5" name="Shape 175"/>
          <p:cNvSpPr/>
          <p:nvPr/>
        </p:nvSpPr>
        <p:spPr>
          <a:xfrm>
            <a:off x="457200" y="487362"/>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6" name="Shape 176"/>
          <p:cNvSpPr/>
          <p:nvPr/>
        </p:nvSpPr>
        <p:spPr>
          <a:xfrm>
            <a:off x="457200" y="908050"/>
            <a:ext cx="8448675" cy="1588"/>
          </a:xfrm>
          <a:prstGeom prst="line">
            <a:avLst/>
          </a:prstGeom>
          <a:ln w="6350">
            <a:solidFill>
              <a:srgbClr val="000000"/>
            </a:solidFill>
            <a:miter lim="400000"/>
          </a:ln>
        </p:spPr>
        <p:txBody>
          <a:bodyPr lIns="0" tIns="0" rIns="0" bIns="0"/>
          <a:lstStyle/>
          <a:p>
            <a:pPr algn="l" defTabSz="457200">
              <a:defRPr sz="1200" b="0">
                <a:uFillTx/>
              </a:defRPr>
            </a:pPr>
            <a:endParaRPr/>
          </a:p>
        </p:txBody>
      </p:sp>
      <p:sp>
        <p:nvSpPr>
          <p:cNvPr id="177" name="Shape 177"/>
          <p:cNvSpPr>
            <a:spLocks noGrp="1"/>
          </p:cNvSpPr>
          <p:nvPr>
            <p:ph type="sldNum" sz="quarter" idx="2"/>
          </p:nvPr>
        </p:nvSpPr>
        <p:spPr>
          <a:xfrm>
            <a:off x="8685361" y="514350"/>
            <a:ext cx="183853" cy="342900"/>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35</a:t>
            </a:fld>
            <a:endParaRPr/>
          </a:p>
        </p:txBody>
      </p:sp>
      <p:sp>
        <p:nvSpPr>
          <p:cNvPr id="178" name="Shape 178"/>
          <p:cNvSpPr>
            <a:spLocks noGrp="1"/>
          </p:cNvSpPr>
          <p:nvPr>
            <p:ph type="title"/>
          </p:nvPr>
        </p:nvSpPr>
        <p:spPr>
          <a:xfrm>
            <a:off x="468153" y="505195"/>
            <a:ext cx="7874121" cy="352055"/>
          </a:xfrm>
          <a:prstGeom prst="rect">
            <a:avLst/>
          </a:prstGeom>
        </p:spPr>
        <p:txBody>
          <a:bodyPr/>
          <a:lstStyle/>
          <a:p>
            <a:r>
              <a:rPr lang="en-AU" dirty="0"/>
              <a:t>ARIMA</a:t>
            </a:r>
            <a:endParaRPr dirty="0"/>
          </a:p>
        </p:txBody>
      </p:sp>
      <p:sp>
        <p:nvSpPr>
          <p:cNvPr id="179" name="Shape 179"/>
          <p:cNvSpPr>
            <a:spLocks noGrp="1"/>
          </p:cNvSpPr>
          <p:nvPr>
            <p:ph type="body" idx="1"/>
          </p:nvPr>
        </p:nvSpPr>
        <p:spPr>
          <a:prstGeom prst="rect">
            <a:avLst/>
          </a:prstGeom>
        </p:spPr>
        <p:txBody>
          <a:bodyPr/>
          <a:lstStyle>
            <a:lvl1pPr>
              <a:spcBef>
                <a:spcPts val="1200"/>
              </a:spcBef>
            </a:lvl1pPr>
          </a:lstStyle>
          <a:p>
            <a:r>
              <a:rPr lang="en-US" dirty="0"/>
              <a:t>In statistics and econometrics, and in particular in time series analysis, an autoregressive integrated moving average (ARIMA) model is a generalization of an autoregressive moving average (ARMA) model. These models are fitted to time series data either to better understand the data or to predict future points in the series (forecasting). They are applied in some cases where data show evidence of non-</a:t>
            </a:r>
            <a:r>
              <a:rPr lang="en-US" dirty="0" err="1"/>
              <a:t>stationarity</a:t>
            </a:r>
            <a:r>
              <a:rPr lang="en-US" dirty="0"/>
              <a:t>, where an initial differencing step (corresponding to the "integrated" part of the model) can be applied to reduce the non-</a:t>
            </a:r>
            <a:r>
              <a:rPr lang="en-US" dirty="0" err="1"/>
              <a:t>stationarity</a:t>
            </a:r>
            <a:endParaRPr dirty="0"/>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Taking out the trend</a:t>
            </a:r>
          </a:p>
        </p:txBody>
      </p:sp>
      <p:sp>
        <p:nvSpPr>
          <p:cNvPr id="3" name="Text Placeholder 2"/>
          <p:cNvSpPr>
            <a:spLocks noGrp="1"/>
          </p:cNvSpPr>
          <p:nvPr>
            <p:ph type="body" idx="1"/>
          </p:nvPr>
        </p:nvSpPr>
        <p:spPr/>
        <p:txBody>
          <a:bodyPr/>
          <a:lstStyle/>
          <a:p>
            <a:r>
              <a:rPr lang="en-US" b="0" dirty="0">
                <a:latin typeface="+mn-lt"/>
              </a:rPr>
              <a:t>Try to make sure you have a whole number of seasonal cycles</a:t>
            </a:r>
          </a:p>
          <a:p>
            <a:endParaRPr lang="en-US" dirty="0"/>
          </a:p>
          <a:p>
            <a:pPr marL="40639" indent="0">
              <a:buNone/>
            </a:pPr>
            <a:r>
              <a:rPr lang="en-US" dirty="0" err="1">
                <a:latin typeface="Courier New"/>
                <a:cs typeface="Courier New"/>
              </a:rPr>
              <a:t>Detrended</a:t>
            </a:r>
            <a:r>
              <a:rPr lang="en-US" dirty="0">
                <a:latin typeface="Courier New"/>
                <a:cs typeface="Courier New"/>
              </a:rPr>
              <a:t> = </a:t>
            </a:r>
            <a:r>
              <a:rPr lang="en-US" dirty="0" err="1">
                <a:latin typeface="Courier New"/>
                <a:cs typeface="Courier New"/>
              </a:rPr>
              <a:t>statsmodels.tsa.tsatools.detrend</a:t>
            </a:r>
            <a:r>
              <a:rPr lang="en-US" dirty="0">
                <a:latin typeface="Courier New"/>
                <a:cs typeface="Courier New"/>
              </a:rPr>
              <a:t>(series)</a:t>
            </a:r>
          </a:p>
          <a:p>
            <a:pPr marL="40639" indent="0">
              <a:buNone/>
            </a:pPr>
            <a:r>
              <a:rPr lang="en-US" dirty="0">
                <a:latin typeface="Courier New"/>
                <a:cs typeface="Courier New"/>
              </a:rPr>
              <a:t>Trend = series – </a:t>
            </a:r>
            <a:r>
              <a:rPr lang="en-US" dirty="0" err="1">
                <a:latin typeface="Courier New"/>
                <a:cs typeface="Courier New"/>
              </a:rPr>
              <a:t>Detrended</a:t>
            </a:r>
            <a:endParaRPr lang="en-US" dirty="0">
              <a:latin typeface="Courier New"/>
              <a:cs typeface="Courier New"/>
            </a:endParaRPr>
          </a:p>
          <a:p>
            <a:pPr marL="40639" indent="0">
              <a:buNone/>
            </a:pPr>
            <a:endParaRPr lang="en-US" dirty="0"/>
          </a:p>
          <a:p>
            <a:r>
              <a:rPr lang="en-US" b="0" dirty="0">
                <a:latin typeface="+mn-lt"/>
              </a:rPr>
              <a:t>Add the parameter order=2 if there is a quadratic underlying trend</a:t>
            </a:r>
          </a:p>
          <a:p>
            <a:r>
              <a:rPr lang="en-US" b="0" dirty="0">
                <a:latin typeface="+mn-lt"/>
                <a:cs typeface="Courier New"/>
              </a:rPr>
              <a:t>Ugly code to identify the actual trend information:</a:t>
            </a:r>
            <a:endParaRPr lang="en-US" b="0" dirty="0">
              <a:latin typeface="Courier New"/>
              <a:cs typeface="Courier New"/>
            </a:endParaRPr>
          </a:p>
          <a:p>
            <a:pPr marL="40639" indent="0">
              <a:buNone/>
            </a:pPr>
            <a:r>
              <a:rPr lang="en-US" b="0" dirty="0" err="1">
                <a:latin typeface="Courier New"/>
                <a:cs typeface="Courier New"/>
              </a:rPr>
              <a:t>ols</a:t>
            </a:r>
            <a:r>
              <a:rPr lang="en-US" b="0" dirty="0">
                <a:latin typeface="Courier New"/>
                <a:cs typeface="Courier New"/>
              </a:rPr>
              <a:t> = </a:t>
            </a:r>
            <a:r>
              <a:rPr lang="en-US" b="0" dirty="0" err="1">
                <a:latin typeface="Courier New"/>
                <a:cs typeface="Courier New"/>
              </a:rPr>
              <a:t>sklearn.linear_model.LinearRegression</a:t>
            </a:r>
            <a:r>
              <a:rPr lang="en-US" b="0" dirty="0">
                <a:latin typeface="Courier New"/>
                <a:cs typeface="Courier New"/>
              </a:rPr>
              <a:t>()</a:t>
            </a:r>
          </a:p>
          <a:p>
            <a:pPr marL="40639" indent="0">
              <a:buNone/>
            </a:pPr>
            <a:r>
              <a:rPr lang="en-US" b="0" dirty="0" err="1">
                <a:latin typeface="Courier New"/>
                <a:cs typeface="Courier New"/>
              </a:rPr>
              <a:t>Time_as_dataframe</a:t>
            </a:r>
            <a:r>
              <a:rPr lang="en-US" b="0" dirty="0">
                <a:latin typeface="Courier New"/>
                <a:cs typeface="Courier New"/>
              </a:rPr>
              <a:t>=</a:t>
            </a:r>
            <a:r>
              <a:rPr lang="en-US" b="0" dirty="0" err="1">
                <a:latin typeface="Courier New"/>
                <a:cs typeface="Courier New"/>
              </a:rPr>
              <a:t>pandas.DataFrame</a:t>
            </a:r>
            <a:r>
              <a:rPr lang="en-US" b="0" dirty="0">
                <a:latin typeface="Courier New"/>
                <a:cs typeface="Courier New"/>
              </a:rPr>
              <a:t>(</a:t>
            </a:r>
          </a:p>
          <a:p>
            <a:pPr marL="40639" indent="0">
              <a:buNone/>
            </a:pPr>
            <a:r>
              <a:rPr lang="en-US" b="0" dirty="0">
                <a:latin typeface="Courier New"/>
                <a:cs typeface="Courier New"/>
              </a:rPr>
              <a:t>   data={'t': [</a:t>
            </a:r>
            <a:r>
              <a:rPr lang="en-US" b="0" dirty="0" err="1">
                <a:latin typeface="Courier New"/>
                <a:cs typeface="Courier New"/>
              </a:rPr>
              <a:t>x.toordinal</a:t>
            </a:r>
            <a:r>
              <a:rPr lang="en-US" b="0" dirty="0">
                <a:latin typeface="Courier New"/>
                <a:cs typeface="Courier New"/>
              </a:rPr>
              <a:t>() for x in </a:t>
            </a:r>
            <a:r>
              <a:rPr lang="en-US" b="0" dirty="0" err="1">
                <a:latin typeface="Courier New"/>
                <a:cs typeface="Courier New"/>
              </a:rPr>
              <a:t>trend.index</a:t>
            </a:r>
            <a:r>
              <a:rPr lang="en-US" b="0" dirty="0">
                <a:latin typeface="Courier New"/>
                <a:cs typeface="Courier New"/>
              </a:rPr>
              <a:t>]}</a:t>
            </a:r>
          </a:p>
          <a:p>
            <a:pPr marL="40639" indent="0">
              <a:buNone/>
            </a:pPr>
            <a:r>
              <a:rPr lang="en-US" b="0" dirty="0">
                <a:latin typeface="Courier New"/>
                <a:cs typeface="Courier New"/>
              </a:rPr>
              <a:t>)</a:t>
            </a:r>
          </a:p>
          <a:p>
            <a:pPr marL="40639" indent="0">
              <a:buNone/>
            </a:pPr>
            <a:r>
              <a:rPr lang="en-US" b="0" dirty="0" err="1">
                <a:latin typeface="Courier New"/>
                <a:cs typeface="Courier New"/>
              </a:rPr>
              <a:t>ols.fit</a:t>
            </a:r>
            <a:r>
              <a:rPr lang="en-US" b="0" dirty="0">
                <a:latin typeface="Courier New"/>
                <a:cs typeface="Courier New"/>
              </a:rPr>
              <a:t>(</a:t>
            </a:r>
            <a:r>
              <a:rPr lang="en-US" b="0" dirty="0" err="1">
                <a:latin typeface="Courier New"/>
                <a:cs typeface="Courier New"/>
              </a:rPr>
              <a:t>Time_as_dataframe</a:t>
            </a:r>
            <a:r>
              <a:rPr lang="en-US" b="0" dirty="0">
                <a:latin typeface="Courier New"/>
                <a:cs typeface="Courier New"/>
              </a:rPr>
              <a:t>, list(Trend))</a:t>
            </a:r>
          </a:p>
          <a:p>
            <a:pPr marL="40639" indent="0">
              <a:buNone/>
            </a:pPr>
            <a:r>
              <a:rPr lang="en-US" b="0" dirty="0">
                <a:latin typeface="Courier New"/>
                <a:cs typeface="Courier New"/>
              </a:rPr>
              <a:t>print </a:t>
            </a:r>
            <a:r>
              <a:rPr lang="en-US" b="0" dirty="0" err="1">
                <a:latin typeface="Courier New"/>
                <a:cs typeface="Courier New"/>
              </a:rPr>
              <a:t>ols.coef</a:t>
            </a:r>
            <a:r>
              <a:rPr lang="en-US" b="0" dirty="0">
                <a:latin typeface="Courier New"/>
                <a:cs typeface="Courier New"/>
              </a:rPr>
              <a:t>_</a:t>
            </a:r>
          </a:p>
        </p:txBody>
      </p:sp>
    </p:spTree>
    <p:extLst>
      <p:ext uri="{BB962C8B-B14F-4D97-AF65-F5344CB8AC3E}">
        <p14:creationId xmlns:p14="http://schemas.microsoft.com/office/powerpoint/2010/main" val="233048469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387850"/>
          </a:xfrm>
        </p:spPr>
        <p:txBody>
          <a:bodyPr/>
          <a:lstStyle/>
          <a:p>
            <a:r>
              <a:rPr lang="en-US" dirty="0"/>
              <a:t>Looking at the seasonal component</a:t>
            </a:r>
          </a:p>
        </p:txBody>
      </p:sp>
      <p:sp>
        <p:nvSpPr>
          <p:cNvPr id="3" name="Text Placeholder 2"/>
          <p:cNvSpPr>
            <a:spLocks noGrp="1"/>
          </p:cNvSpPr>
          <p:nvPr>
            <p:ph type="body" idx="1"/>
          </p:nvPr>
        </p:nvSpPr>
        <p:spPr/>
        <p:txBody>
          <a:bodyPr/>
          <a:lstStyle/>
          <a:p>
            <a:r>
              <a:rPr lang="en-US" b="0" dirty="0">
                <a:latin typeface="Courier New"/>
                <a:cs typeface="Courier New"/>
              </a:rPr>
              <a:t>series[0::12] </a:t>
            </a:r>
            <a:r>
              <a:rPr lang="en-US" b="0" dirty="0"/>
              <a:t>– every 12</a:t>
            </a:r>
            <a:r>
              <a:rPr lang="en-US" b="0" baseline="30000" dirty="0"/>
              <a:t>th</a:t>
            </a:r>
            <a:r>
              <a:rPr lang="en-US" b="0" dirty="0"/>
              <a:t> element, starting at the first element</a:t>
            </a:r>
          </a:p>
          <a:p>
            <a:r>
              <a:rPr lang="en-US" b="0" dirty="0">
                <a:latin typeface="Courier New"/>
                <a:cs typeface="Courier New"/>
              </a:rPr>
              <a:t>series[1::12] </a:t>
            </a:r>
            <a:r>
              <a:rPr lang="en-US" b="0" dirty="0"/>
              <a:t>– every 12</a:t>
            </a:r>
            <a:r>
              <a:rPr lang="en-US" b="0" baseline="30000" dirty="0"/>
              <a:t>th</a:t>
            </a:r>
            <a:r>
              <a:rPr lang="en-US" b="0" dirty="0"/>
              <a:t> element, starting at the second element</a:t>
            </a:r>
          </a:p>
          <a:p>
            <a:r>
              <a:rPr lang="en-US" b="0" dirty="0">
                <a:latin typeface="Courier New"/>
                <a:cs typeface="Courier New"/>
              </a:rPr>
              <a:t>series[1::12].mean() </a:t>
            </a:r>
            <a:r>
              <a:rPr lang="en-US" b="0" dirty="0"/>
              <a:t>– the mean of those elements</a:t>
            </a:r>
          </a:p>
          <a:p>
            <a:r>
              <a:rPr lang="en-US" b="0" dirty="0">
                <a:latin typeface="Courier New"/>
                <a:cs typeface="Courier New"/>
              </a:rPr>
              <a:t>[series[</a:t>
            </a:r>
            <a:r>
              <a:rPr lang="en-US" b="0" dirty="0" err="1">
                <a:latin typeface="Courier New"/>
                <a:cs typeface="Courier New"/>
              </a:rPr>
              <a:t>i</a:t>
            </a:r>
            <a:r>
              <a:rPr lang="en-US" b="0" dirty="0">
                <a:latin typeface="Courier New"/>
                <a:cs typeface="Courier New"/>
              </a:rPr>
              <a:t>::12].mean() for </a:t>
            </a:r>
            <a:r>
              <a:rPr lang="en-US" b="0" dirty="0" err="1">
                <a:latin typeface="Courier New"/>
                <a:cs typeface="Courier New"/>
              </a:rPr>
              <a:t>i</a:t>
            </a:r>
            <a:r>
              <a:rPr lang="en-US" b="0" dirty="0">
                <a:latin typeface="Courier New"/>
                <a:cs typeface="Courier New"/>
              </a:rPr>
              <a:t> in range(12)]</a:t>
            </a:r>
            <a:r>
              <a:rPr lang="en-US" b="0" dirty="0"/>
              <a:t> – a list of means which you can display with </a:t>
            </a:r>
            <a:r>
              <a:rPr lang="en-US" b="0" dirty="0" err="1"/>
              <a:t>matplotlib</a:t>
            </a:r>
            <a:endParaRPr lang="en-US" b="0" dirty="0"/>
          </a:p>
          <a:p>
            <a:r>
              <a:rPr lang="en-US" b="0" dirty="0">
                <a:latin typeface="Courier New"/>
                <a:cs typeface="Courier New"/>
              </a:rPr>
              <a:t>([….] * 50)[:</a:t>
            </a:r>
            <a:r>
              <a:rPr lang="en-US" b="0" dirty="0" err="1">
                <a:latin typeface="Courier New"/>
                <a:cs typeface="Courier New"/>
              </a:rPr>
              <a:t>len</a:t>
            </a:r>
            <a:r>
              <a:rPr lang="en-US" b="0" dirty="0">
                <a:latin typeface="Courier New"/>
                <a:cs typeface="Courier New"/>
              </a:rPr>
              <a:t>(series)] </a:t>
            </a:r>
            <a:r>
              <a:rPr lang="en-US" b="0" dirty="0"/>
              <a:t>– list of seasonal components which is the same size as the series</a:t>
            </a:r>
          </a:p>
          <a:p>
            <a:r>
              <a:rPr lang="en-US" b="0" dirty="0">
                <a:latin typeface="Courier New"/>
                <a:cs typeface="Courier New"/>
              </a:rPr>
              <a:t>series - ([….] * 50)[:</a:t>
            </a:r>
            <a:r>
              <a:rPr lang="en-US" b="0" dirty="0" err="1">
                <a:latin typeface="Courier New"/>
                <a:cs typeface="Courier New"/>
              </a:rPr>
              <a:t>len</a:t>
            </a:r>
            <a:r>
              <a:rPr lang="en-US" b="0" dirty="0">
                <a:latin typeface="Courier New"/>
                <a:cs typeface="Courier New"/>
              </a:rPr>
              <a:t>(series)] </a:t>
            </a:r>
            <a:r>
              <a:rPr lang="en-US" b="0" dirty="0"/>
              <a:t>– series with seasonal components removed (as long as it is trend-free)</a:t>
            </a:r>
          </a:p>
          <a:p>
            <a:endParaRPr lang="en-US" b="0" dirty="0"/>
          </a:p>
          <a:p>
            <a:r>
              <a:rPr lang="en-US" b="0" dirty="0"/>
              <a:t>Repeat for as many seasonal components as there are in the data set</a:t>
            </a:r>
          </a:p>
        </p:txBody>
      </p:sp>
    </p:spTree>
    <p:extLst>
      <p:ext uri="{BB962C8B-B14F-4D97-AF65-F5344CB8AC3E}">
        <p14:creationId xmlns:p14="http://schemas.microsoft.com/office/powerpoint/2010/main" val="312415610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Now check ACF and PACF and mean again</a:t>
            </a:r>
          </a:p>
        </p:txBody>
      </p:sp>
      <p:sp>
        <p:nvSpPr>
          <p:cNvPr id="3" name="Text Placeholder 2"/>
          <p:cNvSpPr>
            <a:spLocks noGrp="1"/>
          </p:cNvSpPr>
          <p:nvPr>
            <p:ph type="body" idx="1"/>
          </p:nvPr>
        </p:nvSpPr>
        <p:spPr/>
        <p:txBody>
          <a:bodyPr/>
          <a:lstStyle/>
          <a:p>
            <a:r>
              <a:rPr lang="en-US" dirty="0"/>
              <a:t>Mean should be zero</a:t>
            </a:r>
          </a:p>
          <a:p>
            <a:r>
              <a:rPr lang="en-US" dirty="0"/>
              <a:t>No long-term ACF or PACF – only short-term correlations</a:t>
            </a:r>
          </a:p>
          <a:p>
            <a:r>
              <a:rPr lang="en-US" dirty="0"/>
              <a:t>Remember ACF length as “MA”</a:t>
            </a:r>
          </a:p>
          <a:p>
            <a:r>
              <a:rPr lang="en-US" dirty="0"/>
              <a:t>Remember PACF length as “AR”</a:t>
            </a:r>
          </a:p>
          <a:p>
            <a:endParaRPr lang="en-US" dirty="0"/>
          </a:p>
        </p:txBody>
      </p:sp>
    </p:spTree>
    <p:extLst>
      <p:ext uri="{BB962C8B-B14F-4D97-AF65-F5344CB8AC3E}">
        <p14:creationId xmlns:p14="http://schemas.microsoft.com/office/powerpoint/2010/main" val="136720153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Make an ARMA model</a:t>
            </a:r>
          </a:p>
        </p:txBody>
      </p:sp>
      <p:sp>
        <p:nvSpPr>
          <p:cNvPr id="3" name="Text Placeholder 2"/>
          <p:cNvSpPr>
            <a:spLocks noGrp="1"/>
          </p:cNvSpPr>
          <p:nvPr>
            <p:ph type="body" idx="1"/>
          </p:nvPr>
        </p:nvSpPr>
        <p:spPr/>
        <p:txBody>
          <a:bodyPr/>
          <a:lstStyle/>
          <a:p>
            <a:pPr marL="40639" indent="0">
              <a:buNone/>
            </a:pPr>
            <a:r>
              <a:rPr lang="en-US" b="0" dirty="0">
                <a:latin typeface="Courier New"/>
                <a:cs typeface="Courier New"/>
              </a:rPr>
              <a:t>a = </a:t>
            </a:r>
            <a:r>
              <a:rPr lang="en-US" b="0" dirty="0" err="1">
                <a:latin typeface="Courier New"/>
                <a:cs typeface="Courier New"/>
              </a:rPr>
              <a:t>statsmodels.api.tsa.ARIMA</a:t>
            </a:r>
            <a:r>
              <a:rPr lang="en-US" b="0" dirty="0">
                <a:latin typeface="Courier New"/>
                <a:cs typeface="Courier New"/>
              </a:rPr>
              <a:t>(</a:t>
            </a:r>
            <a:r>
              <a:rPr lang="en-US" b="0" dirty="0" err="1">
                <a:latin typeface="Courier New"/>
                <a:cs typeface="Courier New"/>
              </a:rPr>
              <a:t>dry_series</a:t>
            </a:r>
            <a:r>
              <a:rPr lang="en-US" b="0" dirty="0">
                <a:latin typeface="Courier New"/>
                <a:cs typeface="Courier New"/>
              </a:rPr>
              <a:t>, (2,0,2))</a:t>
            </a:r>
          </a:p>
          <a:p>
            <a:pPr marL="40639" indent="0">
              <a:buNone/>
            </a:pPr>
            <a:r>
              <a:rPr lang="en-US" b="0" dirty="0" err="1">
                <a:latin typeface="Courier New"/>
                <a:cs typeface="Courier New"/>
              </a:rPr>
              <a:t>arw</a:t>
            </a:r>
            <a:r>
              <a:rPr lang="en-US" b="0" dirty="0">
                <a:latin typeface="Courier New"/>
                <a:cs typeface="Courier New"/>
              </a:rPr>
              <a:t> = </a:t>
            </a:r>
            <a:r>
              <a:rPr lang="en-US" b="0" dirty="0" err="1">
                <a:latin typeface="Courier New"/>
                <a:cs typeface="Courier New"/>
              </a:rPr>
              <a:t>a.fit</a:t>
            </a:r>
            <a:r>
              <a:rPr lang="en-US" b="0" dirty="0">
                <a:latin typeface="Courier New"/>
                <a:cs typeface="Courier New"/>
              </a:rPr>
              <a:t>()</a:t>
            </a:r>
          </a:p>
          <a:p>
            <a:pPr marL="40639" indent="0">
              <a:buNone/>
            </a:pPr>
            <a:r>
              <a:rPr lang="en-US" b="0" dirty="0" err="1">
                <a:latin typeface="Courier New"/>
                <a:cs typeface="Courier New"/>
              </a:rPr>
              <a:t>arw.plot_predict</a:t>
            </a:r>
            <a:r>
              <a:rPr lang="en-US" b="0" dirty="0">
                <a:latin typeface="Courier New"/>
                <a:cs typeface="Courier New"/>
              </a:rPr>
              <a:t>('1984-01-01', '2022-05-01')</a:t>
            </a:r>
          </a:p>
          <a:p>
            <a:pPr marL="40639" indent="0">
              <a:buNone/>
            </a:pPr>
            <a:r>
              <a:rPr lang="en-US" b="0" dirty="0">
                <a:cs typeface="Courier New"/>
              </a:rPr>
              <a:t># To turn into actual numbers, add season and trend back in.</a:t>
            </a:r>
          </a:p>
          <a:p>
            <a:pPr marL="40639" indent="0">
              <a:buNone/>
            </a:pPr>
            <a:endParaRPr lang="en-US" b="0" dirty="0">
              <a:latin typeface="Courier New"/>
              <a:cs typeface="Courier New"/>
            </a:endParaRPr>
          </a:p>
          <a:p>
            <a:pPr marL="40639" indent="0">
              <a:buNone/>
            </a:pPr>
            <a:endParaRPr lang="en-US" b="0" dirty="0">
              <a:latin typeface="Courier New"/>
              <a:cs typeface="Courier New"/>
            </a:endParaRPr>
          </a:p>
          <a:p>
            <a:pPr marL="40639" indent="0">
              <a:buNone/>
            </a:pPr>
            <a:endParaRPr lang="en-US" b="0" dirty="0">
              <a:latin typeface="Courier New"/>
              <a:cs typeface="Courier New"/>
            </a:endParaRPr>
          </a:p>
          <a:p>
            <a:pPr marL="40639" indent="0">
              <a:buNone/>
            </a:pPr>
            <a:endParaRPr lang="en-US" b="0" dirty="0">
              <a:latin typeface="Courier New"/>
              <a:cs typeface="Courier New"/>
            </a:endParaRPr>
          </a:p>
          <a:p>
            <a:pPr marL="40639" indent="0">
              <a:buNone/>
            </a:pPr>
            <a:endParaRPr lang="en-US" b="0" dirty="0">
              <a:latin typeface="Courier New"/>
              <a:cs typeface="Courier New"/>
            </a:endParaRPr>
          </a:p>
          <a:p>
            <a:pPr marL="40639" indent="0">
              <a:buNone/>
            </a:pPr>
            <a:endParaRPr lang="en-US" b="0" dirty="0">
              <a:latin typeface="+mn-lt"/>
              <a:cs typeface="Courier New"/>
            </a:endParaRPr>
          </a:p>
          <a:p>
            <a:pPr marL="40639" indent="0">
              <a:buNone/>
            </a:pPr>
            <a:r>
              <a:rPr lang="en-US" b="0" dirty="0">
                <a:latin typeface="Courier New"/>
                <a:cs typeface="Courier New"/>
              </a:rPr>
              <a:t>Residuals =</a:t>
            </a:r>
          </a:p>
          <a:p>
            <a:pPr marL="40639" indent="0">
              <a:buNone/>
            </a:pPr>
            <a:r>
              <a:rPr lang="en-US" b="0" dirty="0">
                <a:latin typeface="Courier New"/>
                <a:cs typeface="Courier New"/>
              </a:rPr>
              <a:t>    series – </a:t>
            </a:r>
            <a:r>
              <a:rPr lang="en-US" b="0" dirty="0" err="1">
                <a:latin typeface="Courier New"/>
                <a:cs typeface="Courier New"/>
              </a:rPr>
              <a:t>arw.predict</a:t>
            </a:r>
            <a:r>
              <a:rPr lang="en-US" b="0" dirty="0">
                <a:latin typeface="Courier New"/>
                <a:cs typeface="Courier New"/>
              </a:rPr>
              <a:t>('1984-01-01', '2016-05-01')</a:t>
            </a:r>
          </a:p>
          <a:p>
            <a:pPr marL="40639" indent="0">
              <a:buNone/>
            </a:pPr>
            <a:endParaRPr lang="en-US" b="0" dirty="0">
              <a:latin typeface="Courier New"/>
              <a:cs typeface="Courier New"/>
            </a:endParaRPr>
          </a:p>
          <a:p>
            <a:endParaRPr lang="en-US" dirty="0"/>
          </a:p>
        </p:txBody>
      </p:sp>
      <p:pic>
        <p:nvPicPr>
          <p:cNvPr id="4" name="Picture 3"/>
          <p:cNvPicPr>
            <a:picLocks noChangeAspect="1"/>
          </p:cNvPicPr>
          <p:nvPr/>
        </p:nvPicPr>
        <p:blipFill>
          <a:blip r:embed="rId2"/>
          <a:stretch>
            <a:fillRect/>
          </a:stretch>
        </p:blipFill>
        <p:spPr>
          <a:xfrm>
            <a:off x="5794713" y="2269550"/>
            <a:ext cx="3016402" cy="1935336"/>
          </a:xfrm>
          <a:prstGeom prst="rect">
            <a:avLst/>
          </a:prstGeom>
        </p:spPr>
      </p:pic>
    </p:spTree>
    <p:extLst>
      <p:ext uri="{BB962C8B-B14F-4D97-AF65-F5344CB8AC3E}">
        <p14:creationId xmlns:p14="http://schemas.microsoft.com/office/powerpoint/2010/main" val="271818680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Typical Time Series Components</a:t>
            </a:r>
          </a:p>
        </p:txBody>
      </p:sp>
      <p:graphicFrame>
        <p:nvGraphicFramePr>
          <p:cNvPr id="4" name="Diagram 3"/>
          <p:cNvGraphicFramePr/>
          <p:nvPr>
            <p:extLst>
              <p:ext uri="{D42A27DB-BD31-4B8C-83A1-F6EECF244321}">
                <p14:modId xmlns:p14="http://schemas.microsoft.com/office/powerpoint/2010/main" val="3272948947"/>
              </p:ext>
            </p:extLst>
          </p:nvPr>
        </p:nvGraphicFramePr>
        <p:xfrm>
          <a:off x="468153" y="548216"/>
          <a:ext cx="8747239" cy="4552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859950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2" name="Shape 43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33" name="Shape 43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434" name="Shape 434"/>
          <p:cNvSpPr>
            <a:spLocks noGrp="1"/>
          </p:cNvSpPr>
          <p:nvPr>
            <p:ph type="title" idx="4294967295"/>
          </p:nvPr>
        </p:nvSpPr>
        <p:spPr>
          <a:xfrm>
            <a:off x="-2586038" y="1065212"/>
            <a:ext cx="8426451" cy="3894138"/>
          </a:xfrm>
          <a:prstGeom prst="rect">
            <a:avLst/>
          </a:prstGeom>
        </p:spPr>
        <p:txBody>
          <a:bodyPr lIns="38100" tIns="38100" rIns="38100" bIns="38100" anchor="ctr"/>
          <a:lstStyle>
            <a:lvl1pPr marL="27728" marR="27728" algn="ctr" defTabSz="914400">
              <a:lnSpc>
                <a:spcPct val="70000"/>
              </a:lnSpc>
              <a:defRPr sz="8800"/>
            </a:lvl1pPr>
          </a:lstStyle>
          <a:p>
            <a:r>
              <a:t>LAB</a:t>
            </a:r>
          </a:p>
        </p:txBody>
      </p:sp>
      <p:sp>
        <p:nvSpPr>
          <p:cNvPr id="435" name="Shape 43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2" name="Shape 162"/>
          <p:cNvSpPr/>
          <p:nvPr/>
        </p:nvSpPr>
        <p:spPr>
          <a:xfrm>
            <a:off x="457200" y="487362"/>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3" name="Shape 163"/>
          <p:cNvSpPr/>
          <p:nvPr/>
        </p:nvSpPr>
        <p:spPr>
          <a:xfrm>
            <a:off x="457200" y="908050"/>
            <a:ext cx="8448675" cy="1588"/>
          </a:xfrm>
          <a:prstGeom prst="line">
            <a:avLst/>
          </a:prstGeom>
          <a:ln w="6350">
            <a:solidFill>
              <a:srgbClr val="FFFFFF"/>
            </a:solidFill>
            <a:miter lim="400000"/>
          </a:ln>
        </p:spPr>
        <p:txBody>
          <a:bodyPr lIns="0" tIns="0" rIns="0" bIns="0"/>
          <a:lstStyle/>
          <a:p>
            <a:pPr algn="l" defTabSz="457200">
              <a:defRPr sz="1200" b="0">
                <a:uFillTx/>
              </a:defRPr>
            </a:pPr>
            <a:endParaRPr/>
          </a:p>
        </p:txBody>
      </p:sp>
      <p:sp>
        <p:nvSpPr>
          <p:cNvPr id="164" name="Shape 164"/>
          <p:cNvSpPr>
            <a:spLocks noGrp="1"/>
          </p:cNvSpPr>
          <p:nvPr>
            <p:ph type="title" idx="4294967295"/>
          </p:nvPr>
        </p:nvSpPr>
        <p:spPr>
          <a:xfrm>
            <a:off x="347662" y="1116012"/>
            <a:ext cx="8426451" cy="3894138"/>
          </a:xfrm>
          <a:prstGeom prst="rect">
            <a:avLst/>
          </a:prstGeom>
        </p:spPr>
        <p:txBody>
          <a:bodyPr lIns="38100" tIns="38100" rIns="38100" bIns="38100"/>
          <a:lstStyle>
            <a:lvl1pPr marL="27728" marR="27728" defTabSz="914400">
              <a:lnSpc>
                <a:spcPct val="70000"/>
              </a:lnSpc>
              <a:defRPr sz="8800"/>
            </a:lvl1pPr>
          </a:lstStyle>
          <a:p>
            <a:r>
              <a:rPr lang="en-AU" dirty="0"/>
              <a:t>IMPORTING TIME SERIES DATA</a:t>
            </a:r>
            <a:endParaRPr dirty="0"/>
          </a:p>
        </p:txBody>
      </p:sp>
      <p:sp>
        <p:nvSpPr>
          <p:cNvPr id="165" name="Shape 165"/>
          <p:cNvSpPr>
            <a:spLocks noGrp="1"/>
          </p:cNvSpPr>
          <p:nvPr>
            <p:ph type="body" sz="quarter" idx="4294967295"/>
          </p:nvPr>
        </p:nvSpPr>
        <p:spPr>
          <a:xfrm>
            <a:off x="371475" y="495300"/>
            <a:ext cx="6400800" cy="620713"/>
          </a:xfrm>
          <a:prstGeom prst="rect">
            <a:avLst/>
          </a:prstGeom>
        </p:spPr>
        <p:txBody>
          <a:bodyPr/>
          <a:lstStyle>
            <a:lvl1pPr marL="40639" marR="40639" indent="0" defTabSz="914400">
              <a:defRPr sz="2300"/>
            </a:lvl1pPr>
          </a:lstStyle>
          <a:p>
            <a:r>
              <a:t>DATA SCIENCE PART TIME COURSE</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When the data has dates in it</a:t>
            </a:r>
          </a:p>
        </p:txBody>
      </p:sp>
      <p:sp>
        <p:nvSpPr>
          <p:cNvPr id="3" name="Text Placeholder 2"/>
          <p:cNvSpPr>
            <a:spLocks noGrp="1"/>
          </p:cNvSpPr>
          <p:nvPr>
            <p:ph type="body" idx="1"/>
          </p:nvPr>
        </p:nvSpPr>
        <p:spPr>
          <a:xfrm>
            <a:off x="468153" y="983297"/>
            <a:ext cx="8426769" cy="1281299"/>
          </a:xfrm>
        </p:spPr>
        <p:txBody>
          <a:bodyPr/>
          <a:lstStyle/>
          <a:p>
            <a:pPr marL="40639" indent="0">
              <a:buNone/>
            </a:pPr>
            <a:r>
              <a:rPr lang="en-US" b="0" i="1" dirty="0">
                <a:latin typeface="+mn-lt"/>
                <a:cs typeface="Courier New"/>
              </a:rPr>
              <a:t># </a:t>
            </a:r>
            <a:r>
              <a:rPr lang="en-US" b="0" i="1" dirty="0" err="1">
                <a:latin typeface="+mn-lt"/>
                <a:cs typeface="Courier New"/>
              </a:rPr>
              <a:t>CollectionTime</a:t>
            </a:r>
            <a:r>
              <a:rPr lang="en-US" b="0" i="1" dirty="0">
                <a:latin typeface="+mn-lt"/>
                <a:cs typeface="Courier New"/>
              </a:rPr>
              <a:t> column looks like 2015-03-01 12:15</a:t>
            </a:r>
          </a:p>
          <a:p>
            <a:pPr marL="40639" indent="0">
              <a:buNone/>
            </a:pPr>
            <a:r>
              <a:rPr lang="en-US" b="0" dirty="0">
                <a:latin typeface="Courier New"/>
                <a:cs typeface="Courier New"/>
              </a:rPr>
              <a:t>import pandas</a:t>
            </a:r>
          </a:p>
          <a:p>
            <a:pPr marL="40639" indent="0">
              <a:buNone/>
            </a:pPr>
            <a:r>
              <a:rPr lang="en-US" b="0" dirty="0">
                <a:latin typeface="Courier New"/>
                <a:cs typeface="Courier New"/>
              </a:rPr>
              <a:t>DF = </a:t>
            </a:r>
            <a:r>
              <a:rPr lang="en-US" b="0" dirty="0" err="1">
                <a:latin typeface="Courier New"/>
                <a:cs typeface="Courier New"/>
              </a:rPr>
              <a:t>pandas.read_csv</a:t>
            </a:r>
            <a:r>
              <a:rPr lang="en-US" b="0" dirty="0">
                <a:latin typeface="Courier New"/>
                <a:cs typeface="Courier New"/>
              </a:rPr>
              <a:t>(’…’,</a:t>
            </a:r>
            <a:r>
              <a:rPr lang="en-US" b="0" dirty="0" err="1">
                <a:latin typeface="Courier New"/>
                <a:cs typeface="Courier New"/>
              </a:rPr>
              <a:t>parse_dates</a:t>
            </a:r>
            <a:r>
              <a:rPr lang="en-US" b="0" dirty="0">
                <a:latin typeface="Courier New"/>
                <a:cs typeface="Courier New"/>
              </a:rPr>
              <a:t>=’</a:t>
            </a:r>
            <a:r>
              <a:rPr lang="en-US" b="0" dirty="0" err="1">
                <a:latin typeface="Courier New"/>
                <a:cs typeface="Courier New"/>
              </a:rPr>
              <a:t>CollectionTime</a:t>
            </a:r>
            <a:r>
              <a:rPr lang="en-US" b="0" dirty="0">
                <a:latin typeface="Courier New"/>
                <a:cs typeface="Courier New"/>
              </a:rPr>
              <a:t>’,</a:t>
            </a:r>
          </a:p>
          <a:p>
            <a:pPr marL="40639" indent="0">
              <a:buNone/>
            </a:pPr>
            <a:r>
              <a:rPr lang="en-US" b="0" dirty="0">
                <a:latin typeface="Courier New"/>
                <a:cs typeface="Courier New"/>
              </a:rPr>
              <a:t>                         </a:t>
            </a:r>
            <a:r>
              <a:rPr lang="en-US" b="0" dirty="0" err="1">
                <a:latin typeface="Courier New"/>
                <a:cs typeface="Courier New"/>
              </a:rPr>
              <a:t>index_col</a:t>
            </a:r>
            <a:r>
              <a:rPr lang="en-US" b="0" dirty="0">
                <a:latin typeface="Courier New"/>
                <a:cs typeface="Courier New"/>
              </a:rPr>
              <a:t>=’</a:t>
            </a:r>
            <a:r>
              <a:rPr lang="en-US" b="0" dirty="0" err="1">
                <a:latin typeface="Courier New"/>
                <a:cs typeface="Courier New"/>
              </a:rPr>
              <a:t>CollectionTime</a:t>
            </a:r>
            <a:r>
              <a:rPr lang="en-US" b="0" dirty="0">
                <a:latin typeface="Courier New"/>
                <a:cs typeface="Courier New"/>
              </a:rPr>
              <a:t>’)</a:t>
            </a:r>
          </a:p>
          <a:p>
            <a:pPr marL="40639" indent="0">
              <a:buNone/>
            </a:pPr>
            <a:endParaRPr lang="en-US" b="0" dirty="0">
              <a:latin typeface="Courier New"/>
              <a:cs typeface="Courier New"/>
            </a:endParaRPr>
          </a:p>
        </p:txBody>
      </p:sp>
      <p:sp>
        <p:nvSpPr>
          <p:cNvPr id="4" name="Text Placeholder 2"/>
          <p:cNvSpPr txBox="1">
            <a:spLocks/>
          </p:cNvSpPr>
          <p:nvPr/>
        </p:nvSpPr>
        <p:spPr>
          <a:xfrm>
            <a:off x="468153" y="2416995"/>
            <a:ext cx="8426769" cy="176758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lvl1pPr marL="186689" marR="0" indent="-146050" algn="l" defTabSz="584200" latinLnBrk="0">
              <a:lnSpc>
                <a:spcPts val="2400"/>
              </a:lnSpc>
              <a:spcBef>
                <a:spcPts val="0"/>
              </a:spcBef>
              <a:spcAft>
                <a:spcPts val="0"/>
              </a:spcAft>
              <a:buClrTx/>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1pPr>
            <a:lvl2pPr marL="332740" marR="0" indent="-146050" algn="l" defTabSz="584200" latinLnBrk="0">
              <a:lnSpc>
                <a:spcPts val="2400"/>
              </a:lnSpc>
              <a:spcBef>
                <a:spcPts val="0"/>
              </a:spcBef>
              <a:spcAft>
                <a:spcPts val="0"/>
              </a:spcAft>
              <a:buClrTx/>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2pPr>
            <a:lvl3pPr marL="478790" marR="0" indent="-146050" algn="l" defTabSz="584200" latinLnBrk="0">
              <a:lnSpc>
                <a:spcPts val="2400"/>
              </a:lnSpc>
              <a:spcBef>
                <a:spcPts val="0"/>
              </a:spcBef>
              <a:spcAft>
                <a:spcPts val="0"/>
              </a:spcAft>
              <a:buClrTx/>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3pPr>
            <a:lvl4pPr marL="624840" marR="0" indent="-146050" algn="l" defTabSz="584200" latinLnBrk="0">
              <a:lnSpc>
                <a:spcPts val="2400"/>
              </a:lnSpc>
              <a:spcBef>
                <a:spcPts val="0"/>
              </a:spcBef>
              <a:spcAft>
                <a:spcPts val="0"/>
              </a:spcAft>
              <a:buClrTx/>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4pPr>
            <a:lvl5pPr marL="770890" marR="0" indent="-146050" algn="l" defTabSz="584200" latinLnBrk="0">
              <a:lnSpc>
                <a:spcPts val="2400"/>
              </a:lnSpc>
              <a:spcBef>
                <a:spcPts val="0"/>
              </a:spcBef>
              <a:spcAft>
                <a:spcPts val="0"/>
              </a:spcAft>
              <a:buClrTx/>
              <a:buSzPct val="69000"/>
              <a:buFont typeface="Lucida Grande"/>
              <a:buChar char="‣"/>
              <a:tabLst/>
              <a:defRPr sz="2000" b="1" i="0" u="none" strike="noStrike" cap="none" spc="0" baseline="0">
                <a:ln>
                  <a:noFill/>
                </a:ln>
                <a:solidFill>
                  <a:srgbClr val="000000"/>
                </a:solidFill>
                <a:uFill>
                  <a:solidFill>
                    <a:srgbClr val="000000"/>
                  </a:solidFill>
                </a:uFill>
                <a:latin typeface="+mj-lt"/>
                <a:ea typeface="+mj-ea"/>
                <a:cs typeface="+mj-cs"/>
                <a:sym typeface="Helvetica"/>
              </a:defRPr>
            </a:lvl5pPr>
            <a:lvl6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6pPr>
            <a:lvl7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7pPr>
            <a:lvl8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8pPr>
            <a:lvl9pPr marL="770890" marR="0" indent="-146050" algn="l" defTabSz="584200" latinLnBrk="0">
              <a:lnSpc>
                <a:spcPts val="2500"/>
              </a:lnSpc>
              <a:spcBef>
                <a:spcPts val="0"/>
              </a:spcBef>
              <a:spcAft>
                <a:spcPts val="0"/>
              </a:spcAft>
              <a:buClrTx/>
              <a:buSzPct val="69000"/>
              <a:buFontTx/>
              <a:buChar char="•"/>
              <a:tabLst/>
              <a:defRPr sz="2200" b="1" i="0" u="none" strike="noStrike" cap="none" spc="0" baseline="0">
                <a:ln>
                  <a:noFill/>
                </a:ln>
                <a:solidFill>
                  <a:srgbClr val="FFFFFF"/>
                </a:solidFill>
                <a:uFill>
                  <a:solidFill>
                    <a:srgbClr val="FFFFFF"/>
                  </a:solidFill>
                </a:uFill>
                <a:latin typeface="+mj-lt"/>
                <a:ea typeface="+mj-ea"/>
                <a:cs typeface="+mj-cs"/>
                <a:sym typeface="Helvetica"/>
              </a:defRPr>
            </a:lvl9pPr>
          </a:lstStyle>
          <a:p>
            <a:pPr marL="40639" indent="0">
              <a:buNone/>
            </a:pPr>
            <a:r>
              <a:rPr lang="en-US" b="0" i="1" dirty="0">
                <a:latin typeface="+mn-lt"/>
                <a:cs typeface="Courier New"/>
              </a:rPr>
              <a:t># Column 10 has the year, column 11 has the month</a:t>
            </a:r>
            <a:endParaRPr lang="en-US" b="0" dirty="0">
              <a:latin typeface="+mn-lt"/>
              <a:cs typeface="Courier New"/>
            </a:endParaRPr>
          </a:p>
          <a:p>
            <a:pPr marL="40639" indent="0">
              <a:buFont typeface="Lucida Grande"/>
              <a:buNone/>
            </a:pPr>
            <a:r>
              <a:rPr lang="en-US" b="0" dirty="0">
                <a:latin typeface="Courier New"/>
                <a:cs typeface="Courier New"/>
              </a:rPr>
              <a:t>import pandas</a:t>
            </a:r>
          </a:p>
          <a:p>
            <a:pPr marL="40639" indent="0">
              <a:buNone/>
            </a:pPr>
            <a:r>
              <a:rPr lang="en-US" b="0" dirty="0">
                <a:latin typeface="Courier New"/>
                <a:cs typeface="Courier New"/>
              </a:rPr>
              <a:t>DF = </a:t>
            </a:r>
            <a:r>
              <a:rPr lang="en-US" b="0" dirty="0" err="1">
                <a:latin typeface="Courier New"/>
                <a:cs typeface="Courier New"/>
              </a:rPr>
              <a:t>pandas.read_csv</a:t>
            </a:r>
            <a:r>
              <a:rPr lang="en-US" b="0" dirty="0">
                <a:latin typeface="Courier New"/>
                <a:cs typeface="Courier New"/>
              </a:rPr>
              <a:t>(’…’,</a:t>
            </a:r>
          </a:p>
          <a:p>
            <a:pPr marL="40639" indent="0">
              <a:buNone/>
            </a:pPr>
            <a:r>
              <a:rPr lang="en-US" b="0" dirty="0">
                <a:latin typeface="Courier New"/>
                <a:cs typeface="Courier New"/>
              </a:rPr>
              <a:t>                     </a:t>
            </a:r>
            <a:r>
              <a:rPr lang="en-US" b="0" dirty="0" err="1">
                <a:latin typeface="Courier New"/>
                <a:cs typeface="Courier New"/>
              </a:rPr>
              <a:t>parse_dates</a:t>
            </a:r>
            <a:r>
              <a:rPr lang="en-US" b="0" dirty="0">
                <a:latin typeface="Courier New"/>
                <a:cs typeface="Courier New"/>
              </a:rPr>
              <a:t>={’YM’:[10,11]},</a:t>
            </a:r>
          </a:p>
          <a:p>
            <a:pPr marL="40639" indent="0">
              <a:buFont typeface="Lucida Grande"/>
              <a:buNone/>
            </a:pPr>
            <a:r>
              <a:rPr lang="en-US" b="0" dirty="0">
                <a:latin typeface="Courier New"/>
                <a:cs typeface="Courier New"/>
              </a:rPr>
              <a:t>                     </a:t>
            </a:r>
            <a:r>
              <a:rPr lang="en-US" b="0" dirty="0" err="1">
                <a:latin typeface="Courier New"/>
                <a:cs typeface="Courier New"/>
              </a:rPr>
              <a:t>index_col</a:t>
            </a:r>
            <a:r>
              <a:rPr lang="en-US" b="0" dirty="0">
                <a:latin typeface="Courier New"/>
                <a:cs typeface="Courier New"/>
              </a:rPr>
              <a:t>=’YM’)</a:t>
            </a:r>
          </a:p>
          <a:p>
            <a:pPr marL="40639" indent="0">
              <a:buFont typeface="Lucida Grande"/>
              <a:buNone/>
            </a:pPr>
            <a:endParaRPr lang="en-US" b="0" dirty="0">
              <a:latin typeface="Courier New"/>
              <a:cs typeface="Courier New"/>
            </a:endParaRPr>
          </a:p>
        </p:txBody>
      </p:sp>
      <p:sp>
        <p:nvSpPr>
          <p:cNvPr id="6" name="TextBox 5"/>
          <p:cNvSpPr txBox="1"/>
          <p:nvPr/>
        </p:nvSpPr>
        <p:spPr>
          <a:xfrm>
            <a:off x="4951754" y="4440576"/>
            <a:ext cx="3943168"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0" i="0" u="none" strike="noStrike" cap="none" spc="0" normalizeH="0" baseline="0" dirty="0">
                <a:ln>
                  <a:noFill/>
                </a:ln>
                <a:solidFill>
                  <a:srgbClr val="000000"/>
                </a:solidFill>
                <a:effectLst/>
                <a:uFill>
                  <a:solidFill>
                    <a:srgbClr val="000000"/>
                  </a:solidFill>
                </a:uFill>
                <a:latin typeface="+mn-lt"/>
                <a:ea typeface="+mj-ea"/>
                <a:cs typeface="+mj-cs"/>
                <a:sym typeface="Helvetica"/>
              </a:rPr>
              <a:t>Desperate? Try </a:t>
            </a:r>
            <a:r>
              <a:rPr kumimoji="0" lang="en-US" sz="2300" b="0" i="0" u="none" strike="noStrike" cap="none" spc="0" normalizeH="0" baseline="0" dirty="0" err="1">
                <a:ln>
                  <a:noFill/>
                </a:ln>
                <a:solidFill>
                  <a:srgbClr val="000000"/>
                </a:solidFill>
                <a:effectLst/>
                <a:uFill>
                  <a:solidFill>
                    <a:srgbClr val="000000"/>
                  </a:solidFill>
                </a:uFill>
                <a:latin typeface="+mn-lt"/>
                <a:ea typeface="+mj-ea"/>
                <a:cs typeface="+mj-cs"/>
                <a:sym typeface="Helvetica"/>
              </a:rPr>
              <a:t>date_parser</a:t>
            </a:r>
            <a:r>
              <a:rPr kumimoji="0" lang="en-US" sz="2300" b="0" i="0" u="none" strike="noStrike" cap="none" spc="0" normalizeH="0" baseline="0" dirty="0">
                <a:ln>
                  <a:noFill/>
                </a:ln>
                <a:solidFill>
                  <a:srgbClr val="000000"/>
                </a:solidFill>
                <a:effectLst/>
                <a:uFill>
                  <a:solidFill>
                    <a:srgbClr val="000000"/>
                  </a:solidFill>
                </a:uFill>
                <a:latin typeface="+mn-lt"/>
                <a:ea typeface="+mj-ea"/>
                <a:cs typeface="+mj-cs"/>
                <a:sym typeface="Helvetica"/>
              </a:rPr>
              <a:t>=…</a:t>
            </a:r>
          </a:p>
        </p:txBody>
      </p:sp>
    </p:spTree>
    <p:extLst>
      <p:ext uri="{BB962C8B-B14F-4D97-AF65-F5344CB8AC3E}">
        <p14:creationId xmlns:p14="http://schemas.microsoft.com/office/powerpoint/2010/main" val="51405432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8426769" cy="478102"/>
          </a:xfrm>
        </p:spPr>
        <p:txBody>
          <a:bodyPr/>
          <a:lstStyle/>
          <a:p>
            <a:r>
              <a:rPr lang="en-US" dirty="0"/>
              <a:t>If there is no date field, but each row is a fixed-time sample</a:t>
            </a:r>
          </a:p>
        </p:txBody>
      </p:sp>
      <p:sp>
        <p:nvSpPr>
          <p:cNvPr id="3" name="Text Placeholder 2"/>
          <p:cNvSpPr>
            <a:spLocks noGrp="1"/>
          </p:cNvSpPr>
          <p:nvPr>
            <p:ph type="body" idx="1"/>
          </p:nvPr>
        </p:nvSpPr>
        <p:spPr/>
        <p:txBody>
          <a:bodyPr/>
          <a:lstStyle/>
          <a:p>
            <a:pPr marL="40639" indent="0">
              <a:buNone/>
            </a:pPr>
            <a:r>
              <a:rPr lang="en-US" b="0" dirty="0">
                <a:latin typeface="Courier New"/>
                <a:cs typeface="Courier New"/>
              </a:rPr>
              <a:t>import pandas</a:t>
            </a:r>
          </a:p>
          <a:p>
            <a:pPr marL="40639" indent="0">
              <a:buNone/>
            </a:pPr>
            <a:r>
              <a:rPr lang="en-US" b="0" dirty="0" err="1">
                <a:latin typeface="Courier New"/>
                <a:cs typeface="Courier New"/>
              </a:rPr>
              <a:t>Sample_times</a:t>
            </a:r>
            <a:r>
              <a:rPr lang="en-US" b="0" dirty="0">
                <a:latin typeface="Courier New"/>
                <a:cs typeface="Courier New"/>
              </a:rPr>
              <a:t> = </a:t>
            </a:r>
            <a:r>
              <a:rPr lang="en-US" b="0" dirty="0" err="1">
                <a:latin typeface="Courier New"/>
                <a:cs typeface="Courier New"/>
              </a:rPr>
              <a:t>pandas.date_range</a:t>
            </a:r>
            <a:r>
              <a:rPr lang="en-US" b="0" dirty="0">
                <a:latin typeface="Courier New"/>
                <a:cs typeface="Courier New"/>
              </a:rPr>
              <a:t>(</a:t>
            </a:r>
            <a:r>
              <a:rPr lang="tr-TR" b="0" dirty="0">
                <a:latin typeface="Courier New"/>
                <a:cs typeface="Courier New"/>
              </a:rPr>
              <a:t>'2016-07-25’,</a:t>
            </a:r>
          </a:p>
          <a:p>
            <a:pPr marL="40639" indent="0">
              <a:buNone/>
            </a:pPr>
            <a:r>
              <a:rPr lang="tr-TR" b="0" dirty="0">
                <a:latin typeface="Courier New"/>
                <a:cs typeface="Courier New"/>
              </a:rPr>
              <a:t>                                 </a:t>
            </a:r>
            <a:r>
              <a:rPr lang="tr-TR" b="0" dirty="0" err="1">
                <a:latin typeface="Courier New"/>
                <a:cs typeface="Courier New"/>
              </a:rPr>
              <a:t>periods</a:t>
            </a:r>
            <a:r>
              <a:rPr lang="tr-TR" b="0" dirty="0">
                <a:latin typeface="Courier New"/>
                <a:cs typeface="Courier New"/>
              </a:rPr>
              <a:t>=10, </a:t>
            </a:r>
            <a:r>
              <a:rPr lang="tr-TR" b="0" dirty="0" err="1">
                <a:latin typeface="Courier New"/>
                <a:cs typeface="Courier New"/>
              </a:rPr>
              <a:t>freq</a:t>
            </a:r>
            <a:r>
              <a:rPr lang="tr-TR" b="0" dirty="0">
                <a:latin typeface="Courier New"/>
                <a:cs typeface="Courier New"/>
              </a:rPr>
              <a:t>='B')</a:t>
            </a:r>
          </a:p>
          <a:p>
            <a:pPr marL="40639" indent="0">
              <a:buNone/>
            </a:pPr>
            <a:r>
              <a:rPr lang="tr-TR" b="0" dirty="0" err="1">
                <a:latin typeface="Courier New"/>
                <a:cs typeface="Courier New"/>
              </a:rPr>
              <a:t>Raw</a:t>
            </a:r>
            <a:r>
              <a:rPr lang="tr-TR" b="0" dirty="0">
                <a:latin typeface="Courier New"/>
                <a:cs typeface="Courier New"/>
              </a:rPr>
              <a:t> = </a:t>
            </a:r>
            <a:r>
              <a:rPr lang="tr-TR" b="0" dirty="0" err="1">
                <a:latin typeface="Courier New"/>
                <a:cs typeface="Courier New"/>
              </a:rPr>
              <a:t>pandas.read_csv</a:t>
            </a:r>
            <a:r>
              <a:rPr lang="tr-TR" b="0" dirty="0">
                <a:latin typeface="Courier New"/>
                <a:cs typeface="Courier New"/>
              </a:rPr>
              <a:t>(</a:t>
            </a:r>
            <a:r>
              <a:rPr lang="en-US" b="0" dirty="0">
                <a:latin typeface="Courier New"/>
                <a:cs typeface="Courier New"/>
              </a:rPr>
              <a:t>’…’)</a:t>
            </a:r>
          </a:p>
          <a:p>
            <a:pPr marL="40639" indent="0">
              <a:buNone/>
            </a:pPr>
            <a:r>
              <a:rPr lang="en-US" b="0" dirty="0">
                <a:latin typeface="Courier New"/>
                <a:cs typeface="Courier New"/>
              </a:rPr>
              <a:t>DF = </a:t>
            </a:r>
            <a:r>
              <a:rPr lang="en-US" b="0" dirty="0" err="1">
                <a:latin typeface="Courier New"/>
                <a:cs typeface="Courier New"/>
              </a:rPr>
              <a:t>pandas.DataFrame</a:t>
            </a:r>
            <a:r>
              <a:rPr lang="en-US" b="0" dirty="0">
                <a:latin typeface="Courier New"/>
                <a:cs typeface="Courier New"/>
              </a:rPr>
              <a:t>(</a:t>
            </a:r>
          </a:p>
          <a:p>
            <a:pPr marL="40639" indent="0">
              <a:buNone/>
            </a:pPr>
            <a:r>
              <a:rPr lang="en-US" b="0" dirty="0">
                <a:latin typeface="Courier New"/>
                <a:cs typeface="Courier New"/>
              </a:rPr>
              <a:t>  data={’col1’: list(Raw.Col1),</a:t>
            </a:r>
          </a:p>
          <a:p>
            <a:pPr marL="40639" indent="0">
              <a:buNone/>
            </a:pPr>
            <a:r>
              <a:rPr lang="en-US" b="0" dirty="0">
                <a:latin typeface="Courier New"/>
                <a:cs typeface="Courier New"/>
              </a:rPr>
              <a:t>        ’col2’: list(Raw.Col2)},</a:t>
            </a:r>
          </a:p>
          <a:p>
            <a:pPr marL="40639" indent="0">
              <a:buNone/>
            </a:pPr>
            <a:r>
              <a:rPr lang="en-US" b="0" dirty="0">
                <a:latin typeface="Courier New"/>
                <a:cs typeface="Courier New"/>
              </a:rPr>
              <a:t>  index=</a:t>
            </a:r>
            <a:r>
              <a:rPr lang="en-US" b="0" dirty="0" err="1">
                <a:latin typeface="Courier New"/>
                <a:cs typeface="Courier New"/>
              </a:rPr>
              <a:t>Sample_times</a:t>
            </a:r>
            <a:endParaRPr lang="en-US" b="0" dirty="0">
              <a:latin typeface="Courier New"/>
              <a:cs typeface="Courier New"/>
            </a:endParaRPr>
          </a:p>
          <a:p>
            <a:pPr marL="40639" indent="0">
              <a:buNone/>
            </a:pPr>
            <a:r>
              <a:rPr lang="en-US" b="0" dirty="0">
                <a:latin typeface="Courier New"/>
                <a:cs typeface="Courier New"/>
              </a:rPr>
              <a:t>)</a:t>
            </a:r>
          </a:p>
        </p:txBody>
      </p:sp>
    </p:spTree>
    <p:extLst>
      <p:ext uri="{BB962C8B-B14F-4D97-AF65-F5344CB8AC3E}">
        <p14:creationId xmlns:p14="http://schemas.microsoft.com/office/powerpoint/2010/main" val="175226239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Offset Aliases / Frequencies</a:t>
            </a:r>
          </a:p>
        </p:txBody>
      </p:sp>
      <p:sp>
        <p:nvSpPr>
          <p:cNvPr id="3" name="Text Placeholder 2"/>
          <p:cNvSpPr>
            <a:spLocks noGrp="1"/>
          </p:cNvSpPr>
          <p:nvPr>
            <p:ph type="body" idx="1"/>
          </p:nvPr>
        </p:nvSpPr>
        <p:spPr>
          <a:xfrm>
            <a:off x="468154" y="983297"/>
            <a:ext cx="4169080" cy="4030980"/>
          </a:xfrm>
        </p:spPr>
        <p:txBody>
          <a:bodyPr/>
          <a:lstStyle/>
          <a:p>
            <a:r>
              <a:rPr lang="en-US" b="0" dirty="0"/>
              <a:t>B       business day</a:t>
            </a:r>
          </a:p>
          <a:p>
            <a:r>
              <a:rPr lang="en-US" b="0" dirty="0"/>
              <a:t>D       calendar day</a:t>
            </a:r>
          </a:p>
          <a:p>
            <a:r>
              <a:rPr lang="en-US" b="0" dirty="0"/>
              <a:t>W       weekly</a:t>
            </a:r>
          </a:p>
          <a:p>
            <a:r>
              <a:rPr lang="en-US" b="0" dirty="0"/>
              <a:t>M       month end</a:t>
            </a:r>
          </a:p>
          <a:p>
            <a:r>
              <a:rPr lang="en-US" b="0" dirty="0"/>
              <a:t>BM      business month end</a:t>
            </a:r>
          </a:p>
          <a:p>
            <a:r>
              <a:rPr lang="en-US" b="0" dirty="0"/>
              <a:t>MS      month start</a:t>
            </a:r>
          </a:p>
          <a:p>
            <a:r>
              <a:rPr lang="en-US" b="0" dirty="0"/>
              <a:t>Q       quarter end</a:t>
            </a:r>
          </a:p>
          <a:p>
            <a:r>
              <a:rPr lang="en-US" b="0" dirty="0"/>
              <a:t>BQ      business quarter </a:t>
            </a:r>
          </a:p>
          <a:p>
            <a:r>
              <a:rPr lang="en-US" b="0" dirty="0"/>
              <a:t>A       year end</a:t>
            </a:r>
          </a:p>
          <a:p>
            <a:r>
              <a:rPr lang="en-US" b="0" dirty="0"/>
              <a:t>H       hourly</a:t>
            </a:r>
          </a:p>
          <a:p>
            <a:r>
              <a:rPr lang="en-US" dirty="0"/>
              <a:t>T</a:t>
            </a:r>
            <a:r>
              <a:rPr lang="en-US" b="0" dirty="0"/>
              <a:t>       minutely</a:t>
            </a:r>
          </a:p>
          <a:p>
            <a:r>
              <a:rPr lang="en-US" b="0" dirty="0"/>
              <a:t>S       secondly</a:t>
            </a:r>
          </a:p>
        </p:txBody>
      </p:sp>
      <p:sp>
        <p:nvSpPr>
          <p:cNvPr id="4" name="TextBox 3"/>
          <p:cNvSpPr txBox="1"/>
          <p:nvPr/>
        </p:nvSpPr>
        <p:spPr>
          <a:xfrm>
            <a:off x="4637234" y="3917184"/>
            <a:ext cx="3960419" cy="8104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rPr>
              <a:t>Can be combined</a:t>
            </a:r>
            <a:r>
              <a:rPr kumimoji="0" lang="en-US" sz="2300" b="1" i="0" u="none" strike="noStrike" cap="none" spc="0" normalizeH="0" dirty="0">
                <a:ln>
                  <a:noFill/>
                </a:ln>
                <a:solidFill>
                  <a:srgbClr val="000000"/>
                </a:solidFill>
                <a:effectLst/>
                <a:uFill>
                  <a:solidFill>
                    <a:srgbClr val="000000"/>
                  </a:solidFill>
                </a:uFill>
                <a:latin typeface="+mj-lt"/>
                <a:ea typeface="+mj-ea"/>
                <a:cs typeface="+mj-cs"/>
                <a:sym typeface="Helvetica"/>
              </a:rPr>
              <a:t> with a number e.g. 5T, 4W</a:t>
            </a:r>
            <a:endParaRPr kumimoji="0" lang="en-US" sz="2300" b="1" i="0" u="none" strike="noStrike" cap="none" spc="0" normalizeH="0" baseline="0" dirty="0">
              <a:ln>
                <a:noFill/>
              </a:ln>
              <a:solidFill>
                <a:srgbClr val="000000"/>
              </a:solidFill>
              <a:effectLst/>
              <a:uFill>
                <a:solidFill>
                  <a:srgbClr val="000000"/>
                </a:solidFill>
              </a:uFill>
              <a:latin typeface="+mj-lt"/>
              <a:ea typeface="+mj-ea"/>
              <a:cs typeface="+mj-cs"/>
              <a:sym typeface="Helvetica"/>
            </a:endParaRPr>
          </a:p>
        </p:txBody>
      </p:sp>
    </p:spTree>
    <p:extLst>
      <p:ext uri="{BB962C8B-B14F-4D97-AF65-F5344CB8AC3E}">
        <p14:creationId xmlns:p14="http://schemas.microsoft.com/office/powerpoint/2010/main" val="204619644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8153" y="505195"/>
            <a:ext cx="7874121" cy="478102"/>
          </a:xfrm>
        </p:spPr>
        <p:txBody>
          <a:bodyPr/>
          <a:lstStyle/>
          <a:p>
            <a:r>
              <a:rPr lang="en-US" dirty="0"/>
              <a:t>Interesting time-related Series &amp; </a:t>
            </a:r>
            <a:r>
              <a:rPr lang="en-US" dirty="0" err="1"/>
              <a:t>DataFrame</a:t>
            </a:r>
            <a:r>
              <a:rPr lang="en-US" dirty="0"/>
              <a:t> functions</a:t>
            </a:r>
          </a:p>
        </p:txBody>
      </p:sp>
      <p:sp>
        <p:nvSpPr>
          <p:cNvPr id="3" name="Text Placeholder 2"/>
          <p:cNvSpPr>
            <a:spLocks noGrp="1"/>
          </p:cNvSpPr>
          <p:nvPr>
            <p:ph type="body" idx="1"/>
          </p:nvPr>
        </p:nvSpPr>
        <p:spPr/>
        <p:txBody>
          <a:bodyPr/>
          <a:lstStyle/>
          <a:p>
            <a:pPr marL="40639" indent="0">
              <a:buNone/>
            </a:pPr>
            <a:r>
              <a:rPr lang="en-US" dirty="0" err="1"/>
              <a:t>DataFrame</a:t>
            </a:r>
            <a:r>
              <a:rPr lang="en-US" dirty="0"/>
              <a:t> or Series</a:t>
            </a:r>
          </a:p>
          <a:p>
            <a:r>
              <a:rPr lang="en-US" b="0" dirty="0">
                <a:latin typeface="Courier New"/>
                <a:cs typeface="Courier New"/>
              </a:rPr>
              <a:t>.shift(-1) </a:t>
            </a:r>
            <a:r>
              <a:rPr lang="en-US" b="0" dirty="0"/>
              <a:t>– data associated with previous timestamp</a:t>
            </a:r>
          </a:p>
          <a:p>
            <a:r>
              <a:rPr lang="en-US" b="0" dirty="0">
                <a:latin typeface="Courier New"/>
                <a:cs typeface="Courier New"/>
              </a:rPr>
              <a:t>.shift(1) </a:t>
            </a:r>
            <a:r>
              <a:rPr lang="en-US" b="0" dirty="0"/>
              <a:t>– data associated with next timestamp</a:t>
            </a:r>
          </a:p>
          <a:p>
            <a:endParaRPr lang="en-US" dirty="0"/>
          </a:p>
          <a:p>
            <a:pPr marL="40639" indent="0">
              <a:buNone/>
            </a:pPr>
            <a:r>
              <a:rPr lang="en-US" dirty="0"/>
              <a:t>Series only</a:t>
            </a:r>
          </a:p>
          <a:p>
            <a:r>
              <a:rPr lang="en-US" b="0" dirty="0">
                <a:latin typeface="Courier New"/>
                <a:cs typeface="Courier New"/>
              </a:rPr>
              <a:t>.</a:t>
            </a:r>
            <a:r>
              <a:rPr lang="en-US" b="0" dirty="0" err="1">
                <a:latin typeface="Courier New"/>
                <a:cs typeface="Courier New"/>
              </a:rPr>
              <a:t>asof</a:t>
            </a:r>
            <a:r>
              <a:rPr lang="en-US" b="0" dirty="0">
                <a:latin typeface="Courier New"/>
                <a:cs typeface="Courier New"/>
              </a:rPr>
              <a:t>(“2015-01-16 15:31”) </a:t>
            </a:r>
            <a:r>
              <a:rPr lang="en-US" b="0" dirty="0"/>
              <a:t>– closest sample, doesn’t have to be in index</a:t>
            </a:r>
          </a:p>
          <a:p>
            <a:endParaRPr lang="en-US" b="0" dirty="0"/>
          </a:p>
          <a:p>
            <a:endParaRPr lang="en-US" b="0" dirty="0"/>
          </a:p>
        </p:txBody>
      </p:sp>
    </p:spTree>
    <p:extLst>
      <p:ext uri="{BB962C8B-B14F-4D97-AF65-F5344CB8AC3E}">
        <p14:creationId xmlns:p14="http://schemas.microsoft.com/office/powerpoint/2010/main" val="4073851679"/>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300" b="1" i="0" u="none" strike="noStrike" cap="none" spc="0" normalizeH="0" baseline="0">
            <a:ln>
              <a:noFill/>
            </a:ln>
            <a:solidFill>
              <a:srgbClr val="000000"/>
            </a:solidFill>
            <a:effectLst/>
            <a:uFill>
              <a:solidFill>
                <a:srgbClr val="000000"/>
              </a:solidFill>
            </a:uFill>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601</TotalTime>
  <Words>2087</Words>
  <Application>Microsoft Macintosh PowerPoint</Application>
  <PresentationFormat>Custom</PresentationFormat>
  <Paragraphs>312</Paragraphs>
  <Slides>40</Slides>
  <Notes>0</Notes>
  <HiddenSlides>27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Courier New</vt:lpstr>
      <vt:lpstr>Gill Sans</vt:lpstr>
      <vt:lpstr>Helvetica</vt:lpstr>
      <vt:lpstr>Lucida Grande</vt:lpstr>
      <vt:lpstr>Trebuchet MS</vt:lpstr>
      <vt:lpstr>White</vt:lpstr>
      <vt:lpstr>DATA SCIENCE  Time Series</vt:lpstr>
      <vt:lpstr>AGENDA</vt:lpstr>
      <vt:lpstr>Why are time series interesting and challenging?</vt:lpstr>
      <vt:lpstr>Typical Time Series Components</vt:lpstr>
      <vt:lpstr>IMPORTING TIME SERIES DATA</vt:lpstr>
      <vt:lpstr>When the data has dates in it</vt:lpstr>
      <vt:lpstr>If there is no date field, but each row is a fixed-time sample</vt:lpstr>
      <vt:lpstr>Offset Aliases / Frequencies</vt:lpstr>
      <vt:lpstr>Interesting time-related Series &amp; DataFrame functions</vt:lpstr>
      <vt:lpstr>Sampling, rolling mean</vt:lpstr>
      <vt:lpstr>Holt-Winters</vt:lpstr>
      <vt:lpstr>Why Holt-Winters?</vt:lpstr>
      <vt:lpstr>How to predict my Pokemon catch today</vt:lpstr>
      <vt:lpstr>How to predict my Pokemon catch today (part 2)</vt:lpstr>
      <vt:lpstr>How to predict my Pokemon catch today (part 3)</vt:lpstr>
      <vt:lpstr>How to predict my Pokemon catch today (part 4)</vt:lpstr>
      <vt:lpstr>How to predict my Pokemon catch today (Part 5)</vt:lpstr>
      <vt:lpstr>How to predict my Pokemon catch today (Part 6)</vt:lpstr>
      <vt:lpstr>How to predict my Pokemon catch today (Part 7)</vt:lpstr>
      <vt:lpstr>Put it all together… that’s Holt-Winters</vt:lpstr>
      <vt:lpstr>How do we choose the decay rates?</vt:lpstr>
      <vt:lpstr>In code</vt:lpstr>
      <vt:lpstr>Using it</vt:lpstr>
      <vt:lpstr>References</vt:lpstr>
      <vt:lpstr>Domestic flights https://data.gov.au/dataset/domestic-airlines-top-routes-and-totals</vt:lpstr>
      <vt:lpstr>Auto-correlation</vt:lpstr>
      <vt:lpstr>Are values correlated to their predecessors?</vt:lpstr>
      <vt:lpstr>Partial auto-correlation</vt:lpstr>
      <vt:lpstr>Are values correlated to their predecessors?</vt:lpstr>
      <vt:lpstr>Separating trends and seasonality</vt:lpstr>
      <vt:lpstr>Plotting monthly trends</vt:lpstr>
      <vt:lpstr>Rolling averages</vt:lpstr>
      <vt:lpstr>Decompose Result</vt:lpstr>
      <vt:lpstr>ARIMA (and how to decompose manually)</vt:lpstr>
      <vt:lpstr>ARIMA</vt:lpstr>
      <vt:lpstr>Taking out the trend</vt:lpstr>
      <vt:lpstr>Looking at the seasonal component</vt:lpstr>
      <vt:lpstr>Now check ACF and PACF and mean again</vt:lpstr>
      <vt:lpstr>Make an ARMA model</vt:lpstr>
      <vt:lpstr>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11 WEEK PART TIME COURSE  Week 7 - Decision Trees Monday 2nd January 2016</dc:title>
  <cp:lastModifiedBy>Greg Baker</cp:lastModifiedBy>
  <cp:revision>45</cp:revision>
  <dcterms:modified xsi:type="dcterms:W3CDTF">2020-04-29T02:27:23Z</dcterms:modified>
</cp:coreProperties>
</file>